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E1C1D0-21C1-4239-9C59-A185F545111C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AEFC4F-DEAC-4345-B13F-6C2492DDADD4}">
      <dgm:prSet phldrT="[Text]"/>
      <dgm:spPr/>
      <dgm:t>
        <a:bodyPr/>
        <a:lstStyle/>
        <a:p>
          <a:r>
            <a:rPr lang="en-US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COURAGE AND INITIATIVE</a:t>
          </a:r>
          <a:endParaRPr lang="en-US" b="1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D7E7897-3D06-4DB2-B87A-BE6B58B0F789}" type="parTrans" cxnId="{E0BF72B0-E1B3-4799-B175-DB64B7F043CE}">
      <dgm:prSet/>
      <dgm:spPr/>
      <dgm:t>
        <a:bodyPr/>
        <a:lstStyle/>
        <a:p>
          <a:endParaRPr lang="en-US"/>
        </a:p>
      </dgm:t>
    </dgm:pt>
    <dgm:pt modelId="{A346D0D3-4A19-43F6-BAB8-AF3AF696322C}" type="sibTrans" cxnId="{E0BF72B0-E1B3-4799-B175-DB64B7F043CE}">
      <dgm:prSet/>
      <dgm:spPr/>
      <dgm:t>
        <a:bodyPr/>
        <a:lstStyle/>
        <a:p>
          <a:endParaRPr lang="en-US"/>
        </a:p>
      </dgm:t>
    </dgm:pt>
    <dgm:pt modelId="{12EB277B-93FD-49D4-A444-9C021FEE57A2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92768916-62B7-4497-A97E-D55854E6A781}" type="parTrans" cxnId="{E7767559-7F38-48CD-A169-FDD257966692}">
      <dgm:prSet/>
      <dgm:spPr/>
      <dgm:t>
        <a:bodyPr/>
        <a:lstStyle/>
        <a:p>
          <a:endParaRPr lang="en-US"/>
        </a:p>
      </dgm:t>
    </dgm:pt>
    <dgm:pt modelId="{7D8190E2-399A-4AAD-BC87-A9ADCAD84668}" type="sibTrans" cxnId="{E7767559-7F38-48CD-A169-FDD257966692}">
      <dgm:prSet/>
      <dgm:spPr/>
      <dgm:t>
        <a:bodyPr/>
        <a:lstStyle/>
        <a:p>
          <a:endParaRPr lang="en-US"/>
        </a:p>
      </dgm:t>
    </dgm:pt>
    <dgm:pt modelId="{1CA24BF3-C624-432C-B6CF-AB2EE5C041AF}">
      <dgm:prSet phldrT="[Text]"/>
      <dgm:spPr/>
      <dgm:t>
        <a:bodyPr/>
        <a:lstStyle/>
        <a:p>
          <a:r>
            <a:rPr lang="en-US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INTELLECTUAL PERSEVERANCE</a:t>
          </a:r>
          <a:endParaRPr lang="en-US" b="1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D22718D-65B4-4D11-9803-971E5968A9DA}" type="parTrans" cxnId="{06AA91B7-AA36-4422-9D8B-3B13EB35B6F5}">
      <dgm:prSet/>
      <dgm:spPr/>
      <dgm:t>
        <a:bodyPr/>
        <a:lstStyle/>
        <a:p>
          <a:endParaRPr lang="en-US"/>
        </a:p>
      </dgm:t>
    </dgm:pt>
    <dgm:pt modelId="{C233F7D1-B5C4-44C9-BE5E-A44556579216}" type="sibTrans" cxnId="{06AA91B7-AA36-4422-9D8B-3B13EB35B6F5}">
      <dgm:prSet/>
      <dgm:spPr/>
      <dgm:t>
        <a:bodyPr/>
        <a:lstStyle/>
        <a:p>
          <a:endParaRPr lang="en-US"/>
        </a:p>
      </dgm:t>
    </dgm:pt>
    <dgm:pt modelId="{2D6036F1-2378-403E-96B8-768FEEA4A15F}">
      <dgm:prSet phldrT="[Text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24A35597-E859-45AD-AE0F-E79B5423F3C7}" type="parTrans" cxnId="{3386408A-DAC0-411F-A562-EEDA2722B1D8}">
      <dgm:prSet/>
      <dgm:spPr/>
      <dgm:t>
        <a:bodyPr/>
        <a:lstStyle/>
        <a:p>
          <a:endParaRPr lang="en-US"/>
        </a:p>
      </dgm:t>
    </dgm:pt>
    <dgm:pt modelId="{2986E9AB-F1DE-449D-89FB-E895A8DE14F2}" type="sibTrans" cxnId="{3386408A-DAC0-411F-A562-EEDA2722B1D8}">
      <dgm:prSet/>
      <dgm:spPr/>
      <dgm:t>
        <a:bodyPr/>
        <a:lstStyle/>
        <a:p>
          <a:endParaRPr lang="en-US"/>
        </a:p>
      </dgm:t>
    </dgm:pt>
    <dgm:pt modelId="{E20A374E-2DDE-429A-A787-6D94E1B9106B}">
      <dgm:prSet phldrT="[Text]"/>
      <dgm:spPr/>
      <dgm:t>
        <a:bodyPr/>
        <a:lstStyle/>
        <a:p>
          <a:r>
            <a:rPr lang="en-US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SEEKING UNDERSTANDING</a:t>
          </a:r>
          <a:endParaRPr lang="en-US" b="1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ADC071-BEF2-44BF-B27F-C7F76D95D28F}" type="parTrans" cxnId="{E1B6EFF6-5313-4ABF-B180-FAEFD3A4593A}">
      <dgm:prSet/>
      <dgm:spPr/>
      <dgm:t>
        <a:bodyPr/>
        <a:lstStyle/>
        <a:p>
          <a:endParaRPr lang="en-US"/>
        </a:p>
      </dgm:t>
    </dgm:pt>
    <dgm:pt modelId="{94CA7B43-10C2-4D0B-B6C9-31BA2B457AFE}" type="sibTrans" cxnId="{E1B6EFF6-5313-4ABF-B180-FAEFD3A4593A}">
      <dgm:prSet/>
      <dgm:spPr/>
      <dgm:t>
        <a:bodyPr/>
        <a:lstStyle/>
        <a:p>
          <a:endParaRPr lang="en-US"/>
        </a:p>
      </dgm:t>
    </dgm:pt>
    <dgm:pt modelId="{3A92815A-8ED6-4414-99CA-D20153EDD403}">
      <dgm:prSet phldrT="[Text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DB80193A-3E9B-4E0E-95A8-06D018317F44}" type="sibTrans" cxnId="{2FD4B75F-CBDA-4B56-9520-6A84ECB1CB68}">
      <dgm:prSet/>
      <dgm:spPr/>
      <dgm:t>
        <a:bodyPr/>
        <a:lstStyle/>
        <a:p>
          <a:endParaRPr lang="en-US"/>
        </a:p>
      </dgm:t>
    </dgm:pt>
    <dgm:pt modelId="{BD2557F3-ED2D-419F-92CE-AA77E7002AAB}" type="parTrans" cxnId="{2FD4B75F-CBDA-4B56-9520-6A84ECB1CB68}">
      <dgm:prSet/>
      <dgm:spPr/>
      <dgm:t>
        <a:bodyPr/>
        <a:lstStyle/>
        <a:p>
          <a:endParaRPr lang="en-US"/>
        </a:p>
      </dgm:t>
    </dgm:pt>
    <dgm:pt modelId="{0990C485-6D0E-4980-8F63-5DBEB6C36338}" type="pres">
      <dgm:prSet presAssocID="{DBE1C1D0-21C1-4239-9C59-A185F545111C}" presName="theList" presStyleCnt="0">
        <dgm:presLayoutVars>
          <dgm:dir/>
          <dgm:animLvl val="lvl"/>
          <dgm:resizeHandles val="exact"/>
        </dgm:presLayoutVars>
      </dgm:prSet>
      <dgm:spPr/>
    </dgm:pt>
    <dgm:pt modelId="{74B3BD6F-2C65-4E7B-86E3-277EF1D10E94}" type="pres">
      <dgm:prSet presAssocID="{01AEFC4F-DEAC-4345-B13F-6C2492DDADD4}" presName="compNode" presStyleCnt="0"/>
      <dgm:spPr/>
    </dgm:pt>
    <dgm:pt modelId="{DA434547-44DF-4B52-AE20-2CB13C937E30}" type="pres">
      <dgm:prSet presAssocID="{01AEFC4F-DEAC-4345-B13F-6C2492DDADD4}" presName="aNode" presStyleLbl="bgShp" presStyleIdx="0" presStyleCnt="3"/>
      <dgm:spPr/>
    </dgm:pt>
    <dgm:pt modelId="{ED212FFD-BCB3-4FD1-990A-B0B55714A944}" type="pres">
      <dgm:prSet presAssocID="{01AEFC4F-DEAC-4345-B13F-6C2492DDADD4}" presName="textNode" presStyleLbl="bgShp" presStyleIdx="0" presStyleCnt="3"/>
      <dgm:spPr/>
    </dgm:pt>
    <dgm:pt modelId="{06ABF0F6-D8E6-4B3E-BFE7-A63AA71681DD}" type="pres">
      <dgm:prSet presAssocID="{01AEFC4F-DEAC-4345-B13F-6C2492DDADD4}" presName="compChildNode" presStyleCnt="0"/>
      <dgm:spPr/>
    </dgm:pt>
    <dgm:pt modelId="{3CE19E1E-3E41-4F28-841D-6A307827BEF0}" type="pres">
      <dgm:prSet presAssocID="{01AEFC4F-DEAC-4345-B13F-6C2492DDADD4}" presName="theInnerList" presStyleCnt="0"/>
      <dgm:spPr/>
    </dgm:pt>
    <dgm:pt modelId="{F63A6866-7477-423E-80B0-0C7E53D3D7A5}" type="pres">
      <dgm:prSet presAssocID="{12EB277B-93FD-49D4-A444-9C021FEE57A2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B6180C-A149-4232-AAAC-E7AC50BAA3B8}" type="pres">
      <dgm:prSet presAssocID="{01AEFC4F-DEAC-4345-B13F-6C2492DDADD4}" presName="aSpace" presStyleCnt="0"/>
      <dgm:spPr/>
    </dgm:pt>
    <dgm:pt modelId="{32C0EA3A-E711-4E80-83CE-92168ADFF0D4}" type="pres">
      <dgm:prSet presAssocID="{1CA24BF3-C624-432C-B6CF-AB2EE5C041AF}" presName="compNode" presStyleCnt="0"/>
      <dgm:spPr/>
    </dgm:pt>
    <dgm:pt modelId="{D0D1EF51-5D49-45C8-A7A8-53A3A3BAC909}" type="pres">
      <dgm:prSet presAssocID="{1CA24BF3-C624-432C-B6CF-AB2EE5C041AF}" presName="aNode" presStyleLbl="bgShp" presStyleIdx="1" presStyleCnt="3"/>
      <dgm:spPr/>
    </dgm:pt>
    <dgm:pt modelId="{F182692D-2237-4161-B6D4-0B3F15B2622B}" type="pres">
      <dgm:prSet presAssocID="{1CA24BF3-C624-432C-B6CF-AB2EE5C041AF}" presName="textNode" presStyleLbl="bgShp" presStyleIdx="1" presStyleCnt="3"/>
      <dgm:spPr/>
    </dgm:pt>
    <dgm:pt modelId="{080D9548-25BA-48E5-95B6-C6AD86898340}" type="pres">
      <dgm:prSet presAssocID="{1CA24BF3-C624-432C-B6CF-AB2EE5C041AF}" presName="compChildNode" presStyleCnt="0"/>
      <dgm:spPr/>
    </dgm:pt>
    <dgm:pt modelId="{DE4FD656-74CC-4F88-9827-2C550FA11761}" type="pres">
      <dgm:prSet presAssocID="{1CA24BF3-C624-432C-B6CF-AB2EE5C041AF}" presName="theInnerList" presStyleCnt="0"/>
      <dgm:spPr/>
    </dgm:pt>
    <dgm:pt modelId="{BB687199-648B-42D1-B2BB-0FE20CE96FCC}" type="pres">
      <dgm:prSet presAssocID="{2D6036F1-2378-403E-96B8-768FEEA4A15F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54C1CC-355A-4A5C-BD5E-3888BE390B00}" type="pres">
      <dgm:prSet presAssocID="{1CA24BF3-C624-432C-B6CF-AB2EE5C041AF}" presName="aSpace" presStyleCnt="0"/>
      <dgm:spPr/>
    </dgm:pt>
    <dgm:pt modelId="{E94D377E-1E17-492B-9C2A-A9F846E3FBB3}" type="pres">
      <dgm:prSet presAssocID="{E20A374E-2DDE-429A-A787-6D94E1B9106B}" presName="compNode" presStyleCnt="0"/>
      <dgm:spPr/>
    </dgm:pt>
    <dgm:pt modelId="{8AE31483-CEB6-4E5A-9419-DD8AD53404DA}" type="pres">
      <dgm:prSet presAssocID="{E20A374E-2DDE-429A-A787-6D94E1B9106B}" presName="aNode" presStyleLbl="bgShp" presStyleIdx="2" presStyleCnt="3"/>
      <dgm:spPr/>
    </dgm:pt>
    <dgm:pt modelId="{FAEC7F1C-26C2-4D67-99D5-49F043CB352E}" type="pres">
      <dgm:prSet presAssocID="{E20A374E-2DDE-429A-A787-6D94E1B9106B}" presName="textNode" presStyleLbl="bgShp" presStyleIdx="2" presStyleCnt="3"/>
      <dgm:spPr/>
    </dgm:pt>
    <dgm:pt modelId="{E673896F-F80F-440C-9398-34DD96CD33E2}" type="pres">
      <dgm:prSet presAssocID="{E20A374E-2DDE-429A-A787-6D94E1B9106B}" presName="compChildNode" presStyleCnt="0"/>
      <dgm:spPr/>
    </dgm:pt>
    <dgm:pt modelId="{47445C4E-0AB3-4138-9F87-22F2A8232745}" type="pres">
      <dgm:prSet presAssocID="{E20A374E-2DDE-429A-A787-6D94E1B9106B}" presName="theInnerList" presStyleCnt="0"/>
      <dgm:spPr/>
    </dgm:pt>
    <dgm:pt modelId="{584C737B-46C3-4490-95BD-66689F56A823}" type="pres">
      <dgm:prSet presAssocID="{3A92815A-8ED6-4414-99CA-D20153EDD403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386408A-DAC0-411F-A562-EEDA2722B1D8}" srcId="{1CA24BF3-C624-432C-B6CF-AB2EE5C041AF}" destId="{2D6036F1-2378-403E-96B8-768FEEA4A15F}" srcOrd="0" destOrd="0" parTransId="{24A35597-E859-45AD-AE0F-E79B5423F3C7}" sibTransId="{2986E9AB-F1DE-449D-89FB-E895A8DE14F2}"/>
    <dgm:cxn modelId="{06AA91B7-AA36-4422-9D8B-3B13EB35B6F5}" srcId="{DBE1C1D0-21C1-4239-9C59-A185F545111C}" destId="{1CA24BF3-C624-432C-B6CF-AB2EE5C041AF}" srcOrd="1" destOrd="0" parTransId="{7D22718D-65B4-4D11-9803-971E5968A9DA}" sibTransId="{C233F7D1-B5C4-44C9-BE5E-A44556579216}"/>
    <dgm:cxn modelId="{A2D4C84C-DAF9-4B5D-A6E2-6DE72089628E}" type="presOf" srcId="{2D6036F1-2378-403E-96B8-768FEEA4A15F}" destId="{BB687199-648B-42D1-B2BB-0FE20CE96FCC}" srcOrd="0" destOrd="0" presId="urn:microsoft.com/office/officeart/2005/8/layout/lProcess2"/>
    <dgm:cxn modelId="{6902A7C8-71D1-4026-B910-68F8283612DD}" type="presOf" srcId="{1CA24BF3-C624-432C-B6CF-AB2EE5C041AF}" destId="{F182692D-2237-4161-B6D4-0B3F15B2622B}" srcOrd="1" destOrd="0" presId="urn:microsoft.com/office/officeart/2005/8/layout/lProcess2"/>
    <dgm:cxn modelId="{2FD4B75F-CBDA-4B56-9520-6A84ECB1CB68}" srcId="{E20A374E-2DDE-429A-A787-6D94E1B9106B}" destId="{3A92815A-8ED6-4414-99CA-D20153EDD403}" srcOrd="0" destOrd="0" parTransId="{BD2557F3-ED2D-419F-92CE-AA77E7002AAB}" sibTransId="{DB80193A-3E9B-4E0E-95A8-06D018317F44}"/>
    <dgm:cxn modelId="{C41B3CA5-FC88-435A-86CB-1A3FDEABA556}" type="presOf" srcId="{12EB277B-93FD-49D4-A444-9C021FEE57A2}" destId="{F63A6866-7477-423E-80B0-0C7E53D3D7A5}" srcOrd="0" destOrd="0" presId="urn:microsoft.com/office/officeart/2005/8/layout/lProcess2"/>
    <dgm:cxn modelId="{E1B6EFF6-5313-4ABF-B180-FAEFD3A4593A}" srcId="{DBE1C1D0-21C1-4239-9C59-A185F545111C}" destId="{E20A374E-2DDE-429A-A787-6D94E1B9106B}" srcOrd="2" destOrd="0" parTransId="{6DADC071-BEF2-44BF-B27F-C7F76D95D28F}" sibTransId="{94CA7B43-10C2-4D0B-B6C9-31BA2B457AFE}"/>
    <dgm:cxn modelId="{77371F4F-D28E-484D-B1AB-FB6680AA1C2D}" type="presOf" srcId="{E20A374E-2DDE-429A-A787-6D94E1B9106B}" destId="{8AE31483-CEB6-4E5A-9419-DD8AD53404DA}" srcOrd="0" destOrd="0" presId="urn:microsoft.com/office/officeart/2005/8/layout/lProcess2"/>
    <dgm:cxn modelId="{83881578-3FCF-4176-8350-E623B429759E}" type="presOf" srcId="{E20A374E-2DDE-429A-A787-6D94E1B9106B}" destId="{FAEC7F1C-26C2-4D67-99D5-49F043CB352E}" srcOrd="1" destOrd="0" presId="urn:microsoft.com/office/officeart/2005/8/layout/lProcess2"/>
    <dgm:cxn modelId="{4C7B0B9D-F431-4696-8690-B84C5C5A0FC2}" type="presOf" srcId="{3A92815A-8ED6-4414-99CA-D20153EDD403}" destId="{584C737B-46C3-4490-95BD-66689F56A823}" srcOrd="0" destOrd="0" presId="urn:microsoft.com/office/officeart/2005/8/layout/lProcess2"/>
    <dgm:cxn modelId="{8B81EE67-1FFB-4C0D-82CE-F88DC3F4AD10}" type="presOf" srcId="{1CA24BF3-C624-432C-B6CF-AB2EE5C041AF}" destId="{D0D1EF51-5D49-45C8-A7A8-53A3A3BAC909}" srcOrd="0" destOrd="0" presId="urn:microsoft.com/office/officeart/2005/8/layout/lProcess2"/>
    <dgm:cxn modelId="{E7767559-7F38-48CD-A169-FDD257966692}" srcId="{01AEFC4F-DEAC-4345-B13F-6C2492DDADD4}" destId="{12EB277B-93FD-49D4-A444-9C021FEE57A2}" srcOrd="0" destOrd="0" parTransId="{92768916-62B7-4497-A97E-D55854E6A781}" sibTransId="{7D8190E2-399A-4AAD-BC87-A9ADCAD84668}"/>
    <dgm:cxn modelId="{E3A71A46-6EDA-4E6B-855A-997E7EC2D425}" type="presOf" srcId="{01AEFC4F-DEAC-4345-B13F-6C2492DDADD4}" destId="{DA434547-44DF-4B52-AE20-2CB13C937E30}" srcOrd="0" destOrd="0" presId="urn:microsoft.com/office/officeart/2005/8/layout/lProcess2"/>
    <dgm:cxn modelId="{E0BF72B0-E1B3-4799-B175-DB64B7F043CE}" srcId="{DBE1C1D0-21C1-4239-9C59-A185F545111C}" destId="{01AEFC4F-DEAC-4345-B13F-6C2492DDADD4}" srcOrd="0" destOrd="0" parTransId="{FD7E7897-3D06-4DB2-B87A-BE6B58B0F789}" sibTransId="{A346D0D3-4A19-43F6-BAB8-AF3AF696322C}"/>
    <dgm:cxn modelId="{30C5E882-ADE1-4232-AB80-060905E7E0B6}" type="presOf" srcId="{01AEFC4F-DEAC-4345-B13F-6C2492DDADD4}" destId="{ED212FFD-BCB3-4FD1-990A-B0B55714A944}" srcOrd="1" destOrd="0" presId="urn:microsoft.com/office/officeart/2005/8/layout/lProcess2"/>
    <dgm:cxn modelId="{32E2E3C9-924A-4C0B-927D-27300E744524}" type="presOf" srcId="{DBE1C1D0-21C1-4239-9C59-A185F545111C}" destId="{0990C485-6D0E-4980-8F63-5DBEB6C36338}" srcOrd="0" destOrd="0" presId="urn:microsoft.com/office/officeart/2005/8/layout/lProcess2"/>
    <dgm:cxn modelId="{84ED48B8-58A8-4CC7-BE91-1CF5F33C6128}" type="presParOf" srcId="{0990C485-6D0E-4980-8F63-5DBEB6C36338}" destId="{74B3BD6F-2C65-4E7B-86E3-277EF1D10E94}" srcOrd="0" destOrd="0" presId="urn:microsoft.com/office/officeart/2005/8/layout/lProcess2"/>
    <dgm:cxn modelId="{F74A5FFF-C419-4C17-A9A2-BD9928D561FB}" type="presParOf" srcId="{74B3BD6F-2C65-4E7B-86E3-277EF1D10E94}" destId="{DA434547-44DF-4B52-AE20-2CB13C937E30}" srcOrd="0" destOrd="0" presId="urn:microsoft.com/office/officeart/2005/8/layout/lProcess2"/>
    <dgm:cxn modelId="{5C1D3665-CE21-4705-B1F0-3D202D1F5DB1}" type="presParOf" srcId="{74B3BD6F-2C65-4E7B-86E3-277EF1D10E94}" destId="{ED212FFD-BCB3-4FD1-990A-B0B55714A944}" srcOrd="1" destOrd="0" presId="urn:microsoft.com/office/officeart/2005/8/layout/lProcess2"/>
    <dgm:cxn modelId="{AB6540D3-29A9-4D78-808E-66D1FCB42077}" type="presParOf" srcId="{74B3BD6F-2C65-4E7B-86E3-277EF1D10E94}" destId="{06ABF0F6-D8E6-4B3E-BFE7-A63AA71681DD}" srcOrd="2" destOrd="0" presId="urn:microsoft.com/office/officeart/2005/8/layout/lProcess2"/>
    <dgm:cxn modelId="{6363FAD9-6B19-4711-8D16-05E15CC6B9B2}" type="presParOf" srcId="{06ABF0F6-D8E6-4B3E-BFE7-A63AA71681DD}" destId="{3CE19E1E-3E41-4F28-841D-6A307827BEF0}" srcOrd="0" destOrd="0" presId="urn:microsoft.com/office/officeart/2005/8/layout/lProcess2"/>
    <dgm:cxn modelId="{8D38D920-F077-49C9-BF20-0AFE825A2D86}" type="presParOf" srcId="{3CE19E1E-3E41-4F28-841D-6A307827BEF0}" destId="{F63A6866-7477-423E-80B0-0C7E53D3D7A5}" srcOrd="0" destOrd="0" presId="urn:microsoft.com/office/officeart/2005/8/layout/lProcess2"/>
    <dgm:cxn modelId="{C38EB0C8-F905-46C0-864B-2F011599ED84}" type="presParOf" srcId="{0990C485-6D0E-4980-8F63-5DBEB6C36338}" destId="{0FB6180C-A149-4232-AAAC-E7AC50BAA3B8}" srcOrd="1" destOrd="0" presId="urn:microsoft.com/office/officeart/2005/8/layout/lProcess2"/>
    <dgm:cxn modelId="{1DDBDE9E-D13D-4F1D-B073-25EA5925B48F}" type="presParOf" srcId="{0990C485-6D0E-4980-8F63-5DBEB6C36338}" destId="{32C0EA3A-E711-4E80-83CE-92168ADFF0D4}" srcOrd="2" destOrd="0" presId="urn:microsoft.com/office/officeart/2005/8/layout/lProcess2"/>
    <dgm:cxn modelId="{AA818660-6252-4FF2-8A76-366127FC3270}" type="presParOf" srcId="{32C0EA3A-E711-4E80-83CE-92168ADFF0D4}" destId="{D0D1EF51-5D49-45C8-A7A8-53A3A3BAC909}" srcOrd="0" destOrd="0" presId="urn:microsoft.com/office/officeart/2005/8/layout/lProcess2"/>
    <dgm:cxn modelId="{C7913114-2EAC-4D08-981F-4C721A8B664C}" type="presParOf" srcId="{32C0EA3A-E711-4E80-83CE-92168ADFF0D4}" destId="{F182692D-2237-4161-B6D4-0B3F15B2622B}" srcOrd="1" destOrd="0" presId="urn:microsoft.com/office/officeart/2005/8/layout/lProcess2"/>
    <dgm:cxn modelId="{ED1D8EE0-3578-47EA-9731-C45742E67C89}" type="presParOf" srcId="{32C0EA3A-E711-4E80-83CE-92168ADFF0D4}" destId="{080D9548-25BA-48E5-95B6-C6AD86898340}" srcOrd="2" destOrd="0" presId="urn:microsoft.com/office/officeart/2005/8/layout/lProcess2"/>
    <dgm:cxn modelId="{243DC425-EF38-4ECF-94A6-E5EB659AF65C}" type="presParOf" srcId="{080D9548-25BA-48E5-95B6-C6AD86898340}" destId="{DE4FD656-74CC-4F88-9827-2C550FA11761}" srcOrd="0" destOrd="0" presId="urn:microsoft.com/office/officeart/2005/8/layout/lProcess2"/>
    <dgm:cxn modelId="{590C7685-9425-467C-9B00-29F10AE12BAC}" type="presParOf" srcId="{DE4FD656-74CC-4F88-9827-2C550FA11761}" destId="{BB687199-648B-42D1-B2BB-0FE20CE96FCC}" srcOrd="0" destOrd="0" presId="urn:microsoft.com/office/officeart/2005/8/layout/lProcess2"/>
    <dgm:cxn modelId="{FA44F0C3-9AC3-420E-9A99-360E36B2C295}" type="presParOf" srcId="{0990C485-6D0E-4980-8F63-5DBEB6C36338}" destId="{3254C1CC-355A-4A5C-BD5E-3888BE390B00}" srcOrd="3" destOrd="0" presId="urn:microsoft.com/office/officeart/2005/8/layout/lProcess2"/>
    <dgm:cxn modelId="{FADBEE4B-D0EB-4665-B074-38CD2388438F}" type="presParOf" srcId="{0990C485-6D0E-4980-8F63-5DBEB6C36338}" destId="{E94D377E-1E17-492B-9C2A-A9F846E3FBB3}" srcOrd="4" destOrd="0" presId="urn:microsoft.com/office/officeart/2005/8/layout/lProcess2"/>
    <dgm:cxn modelId="{C52ED477-395C-48BD-84EF-A90707605E90}" type="presParOf" srcId="{E94D377E-1E17-492B-9C2A-A9F846E3FBB3}" destId="{8AE31483-CEB6-4E5A-9419-DD8AD53404DA}" srcOrd="0" destOrd="0" presId="urn:microsoft.com/office/officeart/2005/8/layout/lProcess2"/>
    <dgm:cxn modelId="{2635B564-2511-46ED-8021-7E91925AC681}" type="presParOf" srcId="{E94D377E-1E17-492B-9C2A-A9F846E3FBB3}" destId="{FAEC7F1C-26C2-4D67-99D5-49F043CB352E}" srcOrd="1" destOrd="0" presId="urn:microsoft.com/office/officeart/2005/8/layout/lProcess2"/>
    <dgm:cxn modelId="{D02E6BBC-5B5B-49B8-A089-B59B3D1A6A1D}" type="presParOf" srcId="{E94D377E-1E17-492B-9C2A-A9F846E3FBB3}" destId="{E673896F-F80F-440C-9398-34DD96CD33E2}" srcOrd="2" destOrd="0" presId="urn:microsoft.com/office/officeart/2005/8/layout/lProcess2"/>
    <dgm:cxn modelId="{49633DC5-13BA-4C9D-BE27-4C0471E0A261}" type="presParOf" srcId="{E673896F-F80F-440C-9398-34DD96CD33E2}" destId="{47445C4E-0AB3-4138-9F87-22F2A8232745}" srcOrd="0" destOrd="0" presId="urn:microsoft.com/office/officeart/2005/8/layout/lProcess2"/>
    <dgm:cxn modelId="{004C5C58-F540-4A12-9E40-E970B48B6E2A}" type="presParOf" srcId="{47445C4E-0AB3-4138-9F87-22F2A8232745}" destId="{584C737B-46C3-4490-95BD-66689F56A823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E1C1D0-21C1-4239-9C59-A185F545111C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AEFC4F-DEAC-4345-B13F-6C2492DDADD4}">
      <dgm:prSet phldrT="[Text]"/>
      <dgm:spPr/>
      <dgm:t>
        <a:bodyPr/>
        <a:lstStyle/>
        <a:p>
          <a:r>
            <a:rPr lang="en-US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REFLECTION</a:t>
          </a:r>
          <a:endParaRPr lang="en-US" b="1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D7E7897-3D06-4DB2-B87A-BE6B58B0F789}" type="parTrans" cxnId="{E0BF72B0-E1B3-4799-B175-DB64B7F043CE}">
      <dgm:prSet/>
      <dgm:spPr/>
      <dgm:t>
        <a:bodyPr/>
        <a:lstStyle/>
        <a:p>
          <a:endParaRPr lang="en-US"/>
        </a:p>
      </dgm:t>
    </dgm:pt>
    <dgm:pt modelId="{A346D0D3-4A19-43F6-BAB8-AF3AF696322C}" type="sibTrans" cxnId="{E0BF72B0-E1B3-4799-B175-DB64B7F043CE}">
      <dgm:prSet/>
      <dgm:spPr/>
      <dgm:t>
        <a:bodyPr/>
        <a:lstStyle/>
        <a:p>
          <a:endParaRPr lang="en-US"/>
        </a:p>
      </dgm:t>
    </dgm:pt>
    <dgm:pt modelId="{B76337E2-3341-487B-989C-FBDFDD3716FD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161FABA5-AD8B-482F-9B97-89DB448306C4}" type="parTrans" cxnId="{3D36C352-46F7-4DAA-AF79-A1413222FA5B}">
      <dgm:prSet/>
      <dgm:spPr/>
      <dgm:t>
        <a:bodyPr/>
        <a:lstStyle/>
        <a:p>
          <a:endParaRPr lang="en-US"/>
        </a:p>
      </dgm:t>
    </dgm:pt>
    <dgm:pt modelId="{F8393749-24A6-469D-B8BE-D80E5E560866}" type="sibTrans" cxnId="{3D36C352-46F7-4DAA-AF79-A1413222FA5B}">
      <dgm:prSet/>
      <dgm:spPr/>
      <dgm:t>
        <a:bodyPr/>
        <a:lstStyle/>
        <a:p>
          <a:endParaRPr lang="en-US"/>
        </a:p>
      </dgm:t>
    </dgm:pt>
    <dgm:pt modelId="{1CA24BF3-C624-432C-B6CF-AB2EE5C041AF}">
      <dgm:prSet phldrT="[Text]"/>
      <dgm:spPr/>
      <dgm:t>
        <a:bodyPr/>
        <a:lstStyle/>
        <a:p>
          <a:r>
            <a:rPr lang="en-US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COLLEGIALITY</a:t>
          </a:r>
          <a:endParaRPr lang="en-US" b="1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D22718D-65B4-4D11-9803-971E5968A9DA}" type="parTrans" cxnId="{06AA91B7-AA36-4422-9D8B-3B13EB35B6F5}">
      <dgm:prSet/>
      <dgm:spPr/>
      <dgm:t>
        <a:bodyPr/>
        <a:lstStyle/>
        <a:p>
          <a:endParaRPr lang="en-US"/>
        </a:p>
      </dgm:t>
    </dgm:pt>
    <dgm:pt modelId="{C233F7D1-B5C4-44C9-BE5E-A44556579216}" type="sibTrans" cxnId="{06AA91B7-AA36-4422-9D8B-3B13EB35B6F5}">
      <dgm:prSet/>
      <dgm:spPr/>
      <dgm:t>
        <a:bodyPr/>
        <a:lstStyle/>
        <a:p>
          <a:endParaRPr lang="en-US"/>
        </a:p>
      </dgm:t>
    </dgm:pt>
    <dgm:pt modelId="{DD758B19-6546-485C-9665-1CC3E30FD5C9}">
      <dgm:prSet phldrT="[Text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AE3FBD62-748B-48BA-94EA-C6DB5BCEEB7F}" type="parTrans" cxnId="{7E9049ED-03A6-4855-ADE2-496CC4B89886}">
      <dgm:prSet/>
      <dgm:spPr/>
      <dgm:t>
        <a:bodyPr/>
        <a:lstStyle/>
        <a:p>
          <a:endParaRPr lang="en-US"/>
        </a:p>
      </dgm:t>
    </dgm:pt>
    <dgm:pt modelId="{B21AFBF9-0A6C-4584-A54A-1E251530FB49}" type="sibTrans" cxnId="{7E9049ED-03A6-4855-ADE2-496CC4B89886}">
      <dgm:prSet/>
      <dgm:spPr/>
      <dgm:t>
        <a:bodyPr/>
        <a:lstStyle/>
        <a:p>
          <a:endParaRPr lang="en-US"/>
        </a:p>
      </dgm:t>
    </dgm:pt>
    <dgm:pt modelId="{E20A374E-2DDE-429A-A787-6D94E1B9106B}">
      <dgm:prSet phldrT="[Text]"/>
      <dgm:spPr/>
      <dgm:t>
        <a:bodyPr/>
        <a:lstStyle/>
        <a:p>
          <a:r>
            <a:rPr lang="en-US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SHARED EXPERTISE</a:t>
          </a:r>
          <a:endParaRPr lang="en-US" b="1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ADC071-BEF2-44BF-B27F-C7F76D95D28F}" type="parTrans" cxnId="{E1B6EFF6-5313-4ABF-B180-FAEFD3A4593A}">
      <dgm:prSet/>
      <dgm:spPr/>
      <dgm:t>
        <a:bodyPr/>
        <a:lstStyle/>
        <a:p>
          <a:endParaRPr lang="en-US"/>
        </a:p>
      </dgm:t>
    </dgm:pt>
    <dgm:pt modelId="{94CA7B43-10C2-4D0B-B6C9-31BA2B457AFE}" type="sibTrans" cxnId="{E1B6EFF6-5313-4ABF-B180-FAEFD3A4593A}">
      <dgm:prSet/>
      <dgm:spPr/>
      <dgm:t>
        <a:bodyPr/>
        <a:lstStyle/>
        <a:p>
          <a:endParaRPr lang="en-US"/>
        </a:p>
      </dgm:t>
    </dgm:pt>
    <dgm:pt modelId="{87D7EDBF-BD98-40F6-8E34-BC2E2569F46A}">
      <dgm:prSet phldrT="[Text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4D61BD7F-BD96-4C2A-BD9D-1370B6DACC4E}" type="parTrans" cxnId="{2D6EE5BE-F32D-4CE1-A2F6-17FD6F7146F5}">
      <dgm:prSet/>
      <dgm:spPr/>
      <dgm:t>
        <a:bodyPr/>
        <a:lstStyle/>
        <a:p>
          <a:endParaRPr lang="en-US"/>
        </a:p>
      </dgm:t>
    </dgm:pt>
    <dgm:pt modelId="{947461F5-BE26-43A1-8C26-9E9BC104A750}" type="sibTrans" cxnId="{2D6EE5BE-F32D-4CE1-A2F6-17FD6F7146F5}">
      <dgm:prSet/>
      <dgm:spPr/>
      <dgm:t>
        <a:bodyPr/>
        <a:lstStyle/>
        <a:p>
          <a:endParaRPr lang="en-US"/>
        </a:p>
      </dgm:t>
    </dgm:pt>
    <dgm:pt modelId="{0990C485-6D0E-4980-8F63-5DBEB6C36338}" type="pres">
      <dgm:prSet presAssocID="{DBE1C1D0-21C1-4239-9C59-A185F545111C}" presName="theList" presStyleCnt="0">
        <dgm:presLayoutVars>
          <dgm:dir/>
          <dgm:animLvl val="lvl"/>
          <dgm:resizeHandles val="exact"/>
        </dgm:presLayoutVars>
      </dgm:prSet>
      <dgm:spPr/>
    </dgm:pt>
    <dgm:pt modelId="{74B3BD6F-2C65-4E7B-86E3-277EF1D10E94}" type="pres">
      <dgm:prSet presAssocID="{01AEFC4F-DEAC-4345-B13F-6C2492DDADD4}" presName="compNode" presStyleCnt="0"/>
      <dgm:spPr/>
    </dgm:pt>
    <dgm:pt modelId="{DA434547-44DF-4B52-AE20-2CB13C937E30}" type="pres">
      <dgm:prSet presAssocID="{01AEFC4F-DEAC-4345-B13F-6C2492DDADD4}" presName="aNode" presStyleLbl="bgShp" presStyleIdx="0" presStyleCnt="3"/>
      <dgm:spPr/>
    </dgm:pt>
    <dgm:pt modelId="{ED212FFD-BCB3-4FD1-990A-B0B55714A944}" type="pres">
      <dgm:prSet presAssocID="{01AEFC4F-DEAC-4345-B13F-6C2492DDADD4}" presName="textNode" presStyleLbl="bgShp" presStyleIdx="0" presStyleCnt="3"/>
      <dgm:spPr/>
    </dgm:pt>
    <dgm:pt modelId="{06ABF0F6-D8E6-4B3E-BFE7-A63AA71681DD}" type="pres">
      <dgm:prSet presAssocID="{01AEFC4F-DEAC-4345-B13F-6C2492DDADD4}" presName="compChildNode" presStyleCnt="0"/>
      <dgm:spPr/>
    </dgm:pt>
    <dgm:pt modelId="{3CE19E1E-3E41-4F28-841D-6A307827BEF0}" type="pres">
      <dgm:prSet presAssocID="{01AEFC4F-DEAC-4345-B13F-6C2492DDADD4}" presName="theInnerList" presStyleCnt="0"/>
      <dgm:spPr/>
    </dgm:pt>
    <dgm:pt modelId="{00BA0D68-4642-4E40-AEB7-B5CA0488212E}" type="pres">
      <dgm:prSet presAssocID="{B76337E2-3341-487B-989C-FBDFDD3716FD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B6180C-A149-4232-AAAC-E7AC50BAA3B8}" type="pres">
      <dgm:prSet presAssocID="{01AEFC4F-DEAC-4345-B13F-6C2492DDADD4}" presName="aSpace" presStyleCnt="0"/>
      <dgm:spPr/>
    </dgm:pt>
    <dgm:pt modelId="{32C0EA3A-E711-4E80-83CE-92168ADFF0D4}" type="pres">
      <dgm:prSet presAssocID="{1CA24BF3-C624-432C-B6CF-AB2EE5C041AF}" presName="compNode" presStyleCnt="0"/>
      <dgm:spPr/>
    </dgm:pt>
    <dgm:pt modelId="{D0D1EF51-5D49-45C8-A7A8-53A3A3BAC909}" type="pres">
      <dgm:prSet presAssocID="{1CA24BF3-C624-432C-B6CF-AB2EE5C041AF}" presName="aNode" presStyleLbl="bgShp" presStyleIdx="1" presStyleCnt="3"/>
      <dgm:spPr/>
    </dgm:pt>
    <dgm:pt modelId="{F182692D-2237-4161-B6D4-0B3F15B2622B}" type="pres">
      <dgm:prSet presAssocID="{1CA24BF3-C624-432C-B6CF-AB2EE5C041AF}" presName="textNode" presStyleLbl="bgShp" presStyleIdx="1" presStyleCnt="3"/>
      <dgm:spPr/>
    </dgm:pt>
    <dgm:pt modelId="{080D9548-25BA-48E5-95B6-C6AD86898340}" type="pres">
      <dgm:prSet presAssocID="{1CA24BF3-C624-432C-B6CF-AB2EE5C041AF}" presName="compChildNode" presStyleCnt="0"/>
      <dgm:spPr/>
    </dgm:pt>
    <dgm:pt modelId="{DE4FD656-74CC-4F88-9827-2C550FA11761}" type="pres">
      <dgm:prSet presAssocID="{1CA24BF3-C624-432C-B6CF-AB2EE5C041AF}" presName="theInnerList" presStyleCnt="0"/>
      <dgm:spPr/>
    </dgm:pt>
    <dgm:pt modelId="{36944DE5-5A83-4F1A-944F-679FF9FD85B3}" type="pres">
      <dgm:prSet presAssocID="{DD758B19-6546-485C-9665-1CC3E30FD5C9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54C1CC-355A-4A5C-BD5E-3888BE390B00}" type="pres">
      <dgm:prSet presAssocID="{1CA24BF3-C624-432C-B6CF-AB2EE5C041AF}" presName="aSpace" presStyleCnt="0"/>
      <dgm:spPr/>
    </dgm:pt>
    <dgm:pt modelId="{E94D377E-1E17-492B-9C2A-A9F846E3FBB3}" type="pres">
      <dgm:prSet presAssocID="{E20A374E-2DDE-429A-A787-6D94E1B9106B}" presName="compNode" presStyleCnt="0"/>
      <dgm:spPr/>
    </dgm:pt>
    <dgm:pt modelId="{8AE31483-CEB6-4E5A-9419-DD8AD53404DA}" type="pres">
      <dgm:prSet presAssocID="{E20A374E-2DDE-429A-A787-6D94E1B9106B}" presName="aNode" presStyleLbl="bgShp" presStyleIdx="2" presStyleCnt="3"/>
      <dgm:spPr/>
    </dgm:pt>
    <dgm:pt modelId="{FAEC7F1C-26C2-4D67-99D5-49F043CB352E}" type="pres">
      <dgm:prSet presAssocID="{E20A374E-2DDE-429A-A787-6D94E1B9106B}" presName="textNode" presStyleLbl="bgShp" presStyleIdx="2" presStyleCnt="3"/>
      <dgm:spPr/>
    </dgm:pt>
    <dgm:pt modelId="{E673896F-F80F-440C-9398-34DD96CD33E2}" type="pres">
      <dgm:prSet presAssocID="{E20A374E-2DDE-429A-A787-6D94E1B9106B}" presName="compChildNode" presStyleCnt="0"/>
      <dgm:spPr/>
    </dgm:pt>
    <dgm:pt modelId="{47445C4E-0AB3-4138-9F87-22F2A8232745}" type="pres">
      <dgm:prSet presAssocID="{E20A374E-2DDE-429A-A787-6D94E1B9106B}" presName="theInnerList" presStyleCnt="0"/>
      <dgm:spPr/>
    </dgm:pt>
    <dgm:pt modelId="{0C8D9730-45FA-47A4-97FE-D555944D8D81}" type="pres">
      <dgm:prSet presAssocID="{87D7EDBF-BD98-40F6-8E34-BC2E2569F46A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B7D6B5F-E0AA-4CF9-A23F-FCD3CD59ADAF}" type="presOf" srcId="{01AEFC4F-DEAC-4345-B13F-6C2492DDADD4}" destId="{DA434547-44DF-4B52-AE20-2CB13C937E30}" srcOrd="0" destOrd="0" presId="urn:microsoft.com/office/officeart/2005/8/layout/lProcess2"/>
    <dgm:cxn modelId="{70F432D9-FC32-4044-86B7-02200E16DDE1}" type="presOf" srcId="{1CA24BF3-C624-432C-B6CF-AB2EE5C041AF}" destId="{F182692D-2237-4161-B6D4-0B3F15B2622B}" srcOrd="1" destOrd="0" presId="urn:microsoft.com/office/officeart/2005/8/layout/lProcess2"/>
    <dgm:cxn modelId="{E7C5D28C-A369-45EC-860C-3B056117285E}" type="presOf" srcId="{DBE1C1D0-21C1-4239-9C59-A185F545111C}" destId="{0990C485-6D0E-4980-8F63-5DBEB6C36338}" srcOrd="0" destOrd="0" presId="urn:microsoft.com/office/officeart/2005/8/layout/lProcess2"/>
    <dgm:cxn modelId="{1C7CF6E7-FDEB-4D66-9EF6-C1565A5DC0A0}" type="presOf" srcId="{1CA24BF3-C624-432C-B6CF-AB2EE5C041AF}" destId="{D0D1EF51-5D49-45C8-A7A8-53A3A3BAC909}" srcOrd="0" destOrd="0" presId="urn:microsoft.com/office/officeart/2005/8/layout/lProcess2"/>
    <dgm:cxn modelId="{3D36C352-46F7-4DAA-AF79-A1413222FA5B}" srcId="{01AEFC4F-DEAC-4345-B13F-6C2492DDADD4}" destId="{B76337E2-3341-487B-989C-FBDFDD3716FD}" srcOrd="0" destOrd="0" parTransId="{161FABA5-AD8B-482F-9B97-89DB448306C4}" sibTransId="{F8393749-24A6-469D-B8BE-D80E5E560866}"/>
    <dgm:cxn modelId="{FDCA30DB-7036-463D-BCA5-525C47AB96F6}" type="presOf" srcId="{DD758B19-6546-485C-9665-1CC3E30FD5C9}" destId="{36944DE5-5A83-4F1A-944F-679FF9FD85B3}" srcOrd="0" destOrd="0" presId="urn:microsoft.com/office/officeart/2005/8/layout/lProcess2"/>
    <dgm:cxn modelId="{E743598E-3B12-43C7-8ED6-9513E537EB20}" type="presOf" srcId="{E20A374E-2DDE-429A-A787-6D94E1B9106B}" destId="{8AE31483-CEB6-4E5A-9419-DD8AD53404DA}" srcOrd="0" destOrd="0" presId="urn:microsoft.com/office/officeart/2005/8/layout/lProcess2"/>
    <dgm:cxn modelId="{06AA91B7-AA36-4422-9D8B-3B13EB35B6F5}" srcId="{DBE1C1D0-21C1-4239-9C59-A185F545111C}" destId="{1CA24BF3-C624-432C-B6CF-AB2EE5C041AF}" srcOrd="1" destOrd="0" parTransId="{7D22718D-65B4-4D11-9803-971E5968A9DA}" sibTransId="{C233F7D1-B5C4-44C9-BE5E-A44556579216}"/>
    <dgm:cxn modelId="{7E9049ED-03A6-4855-ADE2-496CC4B89886}" srcId="{1CA24BF3-C624-432C-B6CF-AB2EE5C041AF}" destId="{DD758B19-6546-485C-9665-1CC3E30FD5C9}" srcOrd="0" destOrd="0" parTransId="{AE3FBD62-748B-48BA-94EA-C6DB5BCEEB7F}" sibTransId="{B21AFBF9-0A6C-4584-A54A-1E251530FB49}"/>
    <dgm:cxn modelId="{E0BF72B0-E1B3-4799-B175-DB64B7F043CE}" srcId="{DBE1C1D0-21C1-4239-9C59-A185F545111C}" destId="{01AEFC4F-DEAC-4345-B13F-6C2492DDADD4}" srcOrd="0" destOrd="0" parTransId="{FD7E7897-3D06-4DB2-B87A-BE6B58B0F789}" sibTransId="{A346D0D3-4A19-43F6-BAB8-AF3AF696322C}"/>
    <dgm:cxn modelId="{BAFBFE13-3C84-4B9C-8D65-F64DC9E3E1D4}" type="presOf" srcId="{01AEFC4F-DEAC-4345-B13F-6C2492DDADD4}" destId="{ED212FFD-BCB3-4FD1-990A-B0B55714A944}" srcOrd="1" destOrd="0" presId="urn:microsoft.com/office/officeart/2005/8/layout/lProcess2"/>
    <dgm:cxn modelId="{E1B6EFF6-5313-4ABF-B180-FAEFD3A4593A}" srcId="{DBE1C1D0-21C1-4239-9C59-A185F545111C}" destId="{E20A374E-2DDE-429A-A787-6D94E1B9106B}" srcOrd="2" destOrd="0" parTransId="{6DADC071-BEF2-44BF-B27F-C7F76D95D28F}" sibTransId="{94CA7B43-10C2-4D0B-B6C9-31BA2B457AFE}"/>
    <dgm:cxn modelId="{2D6EE5BE-F32D-4CE1-A2F6-17FD6F7146F5}" srcId="{E20A374E-2DDE-429A-A787-6D94E1B9106B}" destId="{87D7EDBF-BD98-40F6-8E34-BC2E2569F46A}" srcOrd="0" destOrd="0" parTransId="{4D61BD7F-BD96-4C2A-BD9D-1370B6DACC4E}" sibTransId="{947461F5-BE26-43A1-8C26-9E9BC104A750}"/>
    <dgm:cxn modelId="{46A48FDD-4AF7-454F-9B42-CD4BCC683773}" type="presOf" srcId="{87D7EDBF-BD98-40F6-8E34-BC2E2569F46A}" destId="{0C8D9730-45FA-47A4-97FE-D555944D8D81}" srcOrd="0" destOrd="0" presId="urn:microsoft.com/office/officeart/2005/8/layout/lProcess2"/>
    <dgm:cxn modelId="{37525CC7-85F0-4B49-BCBE-7204BF2692D7}" type="presOf" srcId="{B76337E2-3341-487B-989C-FBDFDD3716FD}" destId="{00BA0D68-4642-4E40-AEB7-B5CA0488212E}" srcOrd="0" destOrd="0" presId="urn:microsoft.com/office/officeart/2005/8/layout/lProcess2"/>
    <dgm:cxn modelId="{770FB7E6-EC3B-4514-9EBE-AF2EED02B7FF}" type="presOf" srcId="{E20A374E-2DDE-429A-A787-6D94E1B9106B}" destId="{FAEC7F1C-26C2-4D67-99D5-49F043CB352E}" srcOrd="1" destOrd="0" presId="urn:microsoft.com/office/officeart/2005/8/layout/lProcess2"/>
    <dgm:cxn modelId="{02283493-6085-49A4-A9A4-D5F7158814D1}" type="presParOf" srcId="{0990C485-6D0E-4980-8F63-5DBEB6C36338}" destId="{74B3BD6F-2C65-4E7B-86E3-277EF1D10E94}" srcOrd="0" destOrd="0" presId="urn:microsoft.com/office/officeart/2005/8/layout/lProcess2"/>
    <dgm:cxn modelId="{7F12B9B4-EAED-4C3C-8057-660AD9F5B0DB}" type="presParOf" srcId="{74B3BD6F-2C65-4E7B-86E3-277EF1D10E94}" destId="{DA434547-44DF-4B52-AE20-2CB13C937E30}" srcOrd="0" destOrd="0" presId="urn:microsoft.com/office/officeart/2005/8/layout/lProcess2"/>
    <dgm:cxn modelId="{62C2F0BC-F04A-4597-A7E8-8864BE9A6A3D}" type="presParOf" srcId="{74B3BD6F-2C65-4E7B-86E3-277EF1D10E94}" destId="{ED212FFD-BCB3-4FD1-990A-B0B55714A944}" srcOrd="1" destOrd="0" presId="urn:microsoft.com/office/officeart/2005/8/layout/lProcess2"/>
    <dgm:cxn modelId="{D6C05759-96E4-47D0-8894-F639CFC4C830}" type="presParOf" srcId="{74B3BD6F-2C65-4E7B-86E3-277EF1D10E94}" destId="{06ABF0F6-D8E6-4B3E-BFE7-A63AA71681DD}" srcOrd="2" destOrd="0" presId="urn:microsoft.com/office/officeart/2005/8/layout/lProcess2"/>
    <dgm:cxn modelId="{D2357F74-C838-4F60-BEDC-5C09919E3CE1}" type="presParOf" srcId="{06ABF0F6-D8E6-4B3E-BFE7-A63AA71681DD}" destId="{3CE19E1E-3E41-4F28-841D-6A307827BEF0}" srcOrd="0" destOrd="0" presId="urn:microsoft.com/office/officeart/2005/8/layout/lProcess2"/>
    <dgm:cxn modelId="{7010C880-F885-444A-854C-9F77E18C3F6B}" type="presParOf" srcId="{3CE19E1E-3E41-4F28-841D-6A307827BEF0}" destId="{00BA0D68-4642-4E40-AEB7-B5CA0488212E}" srcOrd="0" destOrd="0" presId="urn:microsoft.com/office/officeart/2005/8/layout/lProcess2"/>
    <dgm:cxn modelId="{1956551E-FED2-4301-9A64-6D137047E87B}" type="presParOf" srcId="{0990C485-6D0E-4980-8F63-5DBEB6C36338}" destId="{0FB6180C-A149-4232-AAAC-E7AC50BAA3B8}" srcOrd="1" destOrd="0" presId="urn:microsoft.com/office/officeart/2005/8/layout/lProcess2"/>
    <dgm:cxn modelId="{5BB6350D-365A-42C1-BAA6-32D135C8D6AC}" type="presParOf" srcId="{0990C485-6D0E-4980-8F63-5DBEB6C36338}" destId="{32C0EA3A-E711-4E80-83CE-92168ADFF0D4}" srcOrd="2" destOrd="0" presId="urn:microsoft.com/office/officeart/2005/8/layout/lProcess2"/>
    <dgm:cxn modelId="{DF2AED50-7E23-4D21-B534-B839C47E23D9}" type="presParOf" srcId="{32C0EA3A-E711-4E80-83CE-92168ADFF0D4}" destId="{D0D1EF51-5D49-45C8-A7A8-53A3A3BAC909}" srcOrd="0" destOrd="0" presId="urn:microsoft.com/office/officeart/2005/8/layout/lProcess2"/>
    <dgm:cxn modelId="{726AC08E-9DA5-4B90-A180-2DD2B5B13386}" type="presParOf" srcId="{32C0EA3A-E711-4E80-83CE-92168ADFF0D4}" destId="{F182692D-2237-4161-B6D4-0B3F15B2622B}" srcOrd="1" destOrd="0" presId="urn:microsoft.com/office/officeart/2005/8/layout/lProcess2"/>
    <dgm:cxn modelId="{5EA9B312-BD11-47BB-9602-B1B8C7E97921}" type="presParOf" srcId="{32C0EA3A-E711-4E80-83CE-92168ADFF0D4}" destId="{080D9548-25BA-48E5-95B6-C6AD86898340}" srcOrd="2" destOrd="0" presId="urn:microsoft.com/office/officeart/2005/8/layout/lProcess2"/>
    <dgm:cxn modelId="{5328B37C-D2D1-4559-AC5A-1214ACC2B477}" type="presParOf" srcId="{080D9548-25BA-48E5-95B6-C6AD86898340}" destId="{DE4FD656-74CC-4F88-9827-2C550FA11761}" srcOrd="0" destOrd="0" presId="urn:microsoft.com/office/officeart/2005/8/layout/lProcess2"/>
    <dgm:cxn modelId="{4CC9498E-0F20-44A1-B01E-A27F85B4561C}" type="presParOf" srcId="{DE4FD656-74CC-4F88-9827-2C550FA11761}" destId="{36944DE5-5A83-4F1A-944F-679FF9FD85B3}" srcOrd="0" destOrd="0" presId="urn:microsoft.com/office/officeart/2005/8/layout/lProcess2"/>
    <dgm:cxn modelId="{62ED07F5-831D-46CE-9411-1ABFFEA64511}" type="presParOf" srcId="{0990C485-6D0E-4980-8F63-5DBEB6C36338}" destId="{3254C1CC-355A-4A5C-BD5E-3888BE390B00}" srcOrd="3" destOrd="0" presId="urn:microsoft.com/office/officeart/2005/8/layout/lProcess2"/>
    <dgm:cxn modelId="{B2F00357-AB97-4E1F-BC36-3CAEE5BC99F5}" type="presParOf" srcId="{0990C485-6D0E-4980-8F63-5DBEB6C36338}" destId="{E94D377E-1E17-492B-9C2A-A9F846E3FBB3}" srcOrd="4" destOrd="0" presId="urn:microsoft.com/office/officeart/2005/8/layout/lProcess2"/>
    <dgm:cxn modelId="{C036D258-A00C-4F03-8979-5F0B3B1847BB}" type="presParOf" srcId="{E94D377E-1E17-492B-9C2A-A9F846E3FBB3}" destId="{8AE31483-CEB6-4E5A-9419-DD8AD53404DA}" srcOrd="0" destOrd="0" presId="urn:microsoft.com/office/officeart/2005/8/layout/lProcess2"/>
    <dgm:cxn modelId="{498AA422-2CB8-4FA3-9CD9-58202F811FDF}" type="presParOf" srcId="{E94D377E-1E17-492B-9C2A-A9F846E3FBB3}" destId="{FAEC7F1C-26C2-4D67-99D5-49F043CB352E}" srcOrd="1" destOrd="0" presId="urn:microsoft.com/office/officeart/2005/8/layout/lProcess2"/>
    <dgm:cxn modelId="{CDA1483F-BC93-46D3-B61B-5AC8216B7022}" type="presParOf" srcId="{E94D377E-1E17-492B-9C2A-A9F846E3FBB3}" destId="{E673896F-F80F-440C-9398-34DD96CD33E2}" srcOrd="2" destOrd="0" presId="urn:microsoft.com/office/officeart/2005/8/layout/lProcess2"/>
    <dgm:cxn modelId="{EDF67E06-EF3B-4457-A4FB-4C3FCB5CF5A0}" type="presParOf" srcId="{E673896F-F80F-440C-9398-34DD96CD33E2}" destId="{47445C4E-0AB3-4138-9F87-22F2A8232745}" srcOrd="0" destOrd="0" presId="urn:microsoft.com/office/officeart/2005/8/layout/lProcess2"/>
    <dgm:cxn modelId="{7033D30F-B5C9-4EFD-A296-36708CAB3DBE}" type="presParOf" srcId="{47445C4E-0AB3-4138-9F87-22F2A8232745}" destId="{0C8D9730-45FA-47A4-97FE-D555944D8D81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BE1C1D0-21C1-4239-9C59-A185F545111C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AEFC4F-DEAC-4345-B13F-6C2492DDADD4}">
      <dgm:prSet phldrT="[Text]"/>
      <dgm:spPr/>
      <dgm:t>
        <a:bodyPr/>
        <a:lstStyle/>
        <a:p>
          <a:r>
            <a:rPr lang="en-US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COURAGE AND INITIATIVE 1-3</a:t>
          </a:r>
          <a:endParaRPr lang="en-US" b="1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D7E7897-3D06-4DB2-B87A-BE6B58B0F789}" type="parTrans" cxnId="{E0BF72B0-E1B3-4799-B175-DB64B7F043CE}">
      <dgm:prSet/>
      <dgm:spPr/>
      <dgm:t>
        <a:bodyPr/>
        <a:lstStyle/>
        <a:p>
          <a:endParaRPr lang="en-US"/>
        </a:p>
      </dgm:t>
    </dgm:pt>
    <dgm:pt modelId="{A346D0D3-4A19-43F6-BAB8-AF3AF696322C}" type="sibTrans" cxnId="{E0BF72B0-E1B3-4799-B175-DB64B7F043CE}">
      <dgm:prSet/>
      <dgm:spPr/>
      <dgm:t>
        <a:bodyPr/>
        <a:lstStyle/>
        <a:p>
          <a:endParaRPr lang="en-US"/>
        </a:p>
      </dgm:t>
    </dgm:pt>
    <dgm:pt modelId="{12EB277B-93FD-49D4-A444-9C021FEE57A2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92768916-62B7-4497-A97E-D55854E6A781}" type="parTrans" cxnId="{E7767559-7F38-48CD-A169-FDD257966692}">
      <dgm:prSet/>
      <dgm:spPr/>
      <dgm:t>
        <a:bodyPr/>
        <a:lstStyle/>
        <a:p>
          <a:endParaRPr lang="en-US"/>
        </a:p>
      </dgm:t>
    </dgm:pt>
    <dgm:pt modelId="{7D8190E2-399A-4AAD-BC87-A9ADCAD84668}" type="sibTrans" cxnId="{E7767559-7F38-48CD-A169-FDD257966692}">
      <dgm:prSet/>
      <dgm:spPr/>
      <dgm:t>
        <a:bodyPr/>
        <a:lstStyle/>
        <a:p>
          <a:endParaRPr lang="en-US"/>
        </a:p>
      </dgm:t>
    </dgm:pt>
    <dgm:pt modelId="{1CA24BF3-C624-432C-B6CF-AB2EE5C041AF}">
      <dgm:prSet phldrT="[Text]"/>
      <dgm:spPr/>
      <dgm:t>
        <a:bodyPr/>
        <a:lstStyle/>
        <a:p>
          <a:r>
            <a:rPr lang="en-US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INTELLECTUAL PERSEVERANCE 13-15 </a:t>
          </a:r>
          <a:endParaRPr lang="en-US" b="1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D22718D-65B4-4D11-9803-971E5968A9DA}" type="parTrans" cxnId="{06AA91B7-AA36-4422-9D8B-3B13EB35B6F5}">
      <dgm:prSet/>
      <dgm:spPr/>
      <dgm:t>
        <a:bodyPr/>
        <a:lstStyle/>
        <a:p>
          <a:endParaRPr lang="en-US"/>
        </a:p>
      </dgm:t>
    </dgm:pt>
    <dgm:pt modelId="{C233F7D1-B5C4-44C9-BE5E-A44556579216}" type="sibTrans" cxnId="{06AA91B7-AA36-4422-9D8B-3B13EB35B6F5}">
      <dgm:prSet/>
      <dgm:spPr/>
      <dgm:t>
        <a:bodyPr/>
        <a:lstStyle/>
        <a:p>
          <a:endParaRPr lang="en-US"/>
        </a:p>
      </dgm:t>
    </dgm:pt>
    <dgm:pt modelId="{2D6036F1-2378-403E-96B8-768FEEA4A15F}">
      <dgm:prSet phldrT="[Text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24A35597-E859-45AD-AE0F-E79B5423F3C7}" type="parTrans" cxnId="{3386408A-DAC0-411F-A562-EEDA2722B1D8}">
      <dgm:prSet/>
      <dgm:spPr/>
      <dgm:t>
        <a:bodyPr/>
        <a:lstStyle/>
        <a:p>
          <a:endParaRPr lang="en-US"/>
        </a:p>
      </dgm:t>
    </dgm:pt>
    <dgm:pt modelId="{2986E9AB-F1DE-449D-89FB-E895A8DE14F2}" type="sibTrans" cxnId="{3386408A-DAC0-411F-A562-EEDA2722B1D8}">
      <dgm:prSet/>
      <dgm:spPr/>
      <dgm:t>
        <a:bodyPr/>
        <a:lstStyle/>
        <a:p>
          <a:endParaRPr lang="en-US"/>
        </a:p>
      </dgm:t>
    </dgm:pt>
    <dgm:pt modelId="{E20A374E-2DDE-429A-A787-6D94E1B9106B}">
      <dgm:prSet phldrT="[Text]"/>
      <dgm:spPr/>
      <dgm:t>
        <a:bodyPr/>
        <a:lstStyle/>
        <a:p>
          <a:r>
            <a:rPr lang="en-US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SEEKING UNDERSTANDING 7-9</a:t>
          </a:r>
          <a:endParaRPr lang="en-US" b="1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ADC071-BEF2-44BF-B27F-C7F76D95D28F}" type="parTrans" cxnId="{E1B6EFF6-5313-4ABF-B180-FAEFD3A4593A}">
      <dgm:prSet/>
      <dgm:spPr/>
      <dgm:t>
        <a:bodyPr/>
        <a:lstStyle/>
        <a:p>
          <a:endParaRPr lang="en-US"/>
        </a:p>
      </dgm:t>
    </dgm:pt>
    <dgm:pt modelId="{94CA7B43-10C2-4D0B-B6C9-31BA2B457AFE}" type="sibTrans" cxnId="{E1B6EFF6-5313-4ABF-B180-FAEFD3A4593A}">
      <dgm:prSet/>
      <dgm:spPr/>
      <dgm:t>
        <a:bodyPr/>
        <a:lstStyle/>
        <a:p>
          <a:endParaRPr lang="en-US"/>
        </a:p>
      </dgm:t>
    </dgm:pt>
    <dgm:pt modelId="{3A92815A-8ED6-4414-99CA-D20153EDD403}">
      <dgm:prSet phldrT="[Text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DB80193A-3E9B-4E0E-95A8-06D018317F44}" type="sibTrans" cxnId="{2FD4B75F-CBDA-4B56-9520-6A84ECB1CB68}">
      <dgm:prSet/>
      <dgm:spPr/>
      <dgm:t>
        <a:bodyPr/>
        <a:lstStyle/>
        <a:p>
          <a:endParaRPr lang="en-US"/>
        </a:p>
      </dgm:t>
    </dgm:pt>
    <dgm:pt modelId="{BD2557F3-ED2D-419F-92CE-AA77E7002AAB}" type="parTrans" cxnId="{2FD4B75F-CBDA-4B56-9520-6A84ECB1CB68}">
      <dgm:prSet/>
      <dgm:spPr/>
      <dgm:t>
        <a:bodyPr/>
        <a:lstStyle/>
        <a:p>
          <a:endParaRPr lang="en-US"/>
        </a:p>
      </dgm:t>
    </dgm:pt>
    <dgm:pt modelId="{0990C485-6D0E-4980-8F63-5DBEB6C36338}" type="pres">
      <dgm:prSet presAssocID="{DBE1C1D0-21C1-4239-9C59-A185F545111C}" presName="theList" presStyleCnt="0">
        <dgm:presLayoutVars>
          <dgm:dir/>
          <dgm:animLvl val="lvl"/>
          <dgm:resizeHandles val="exact"/>
        </dgm:presLayoutVars>
      </dgm:prSet>
      <dgm:spPr/>
    </dgm:pt>
    <dgm:pt modelId="{74B3BD6F-2C65-4E7B-86E3-277EF1D10E94}" type="pres">
      <dgm:prSet presAssocID="{01AEFC4F-DEAC-4345-B13F-6C2492DDADD4}" presName="compNode" presStyleCnt="0"/>
      <dgm:spPr/>
    </dgm:pt>
    <dgm:pt modelId="{DA434547-44DF-4B52-AE20-2CB13C937E30}" type="pres">
      <dgm:prSet presAssocID="{01AEFC4F-DEAC-4345-B13F-6C2492DDADD4}" presName="aNode" presStyleLbl="bgShp" presStyleIdx="0" presStyleCnt="3"/>
      <dgm:spPr/>
    </dgm:pt>
    <dgm:pt modelId="{ED212FFD-BCB3-4FD1-990A-B0B55714A944}" type="pres">
      <dgm:prSet presAssocID="{01AEFC4F-DEAC-4345-B13F-6C2492DDADD4}" presName="textNode" presStyleLbl="bgShp" presStyleIdx="0" presStyleCnt="3"/>
      <dgm:spPr/>
    </dgm:pt>
    <dgm:pt modelId="{06ABF0F6-D8E6-4B3E-BFE7-A63AA71681DD}" type="pres">
      <dgm:prSet presAssocID="{01AEFC4F-DEAC-4345-B13F-6C2492DDADD4}" presName="compChildNode" presStyleCnt="0"/>
      <dgm:spPr/>
    </dgm:pt>
    <dgm:pt modelId="{3CE19E1E-3E41-4F28-841D-6A307827BEF0}" type="pres">
      <dgm:prSet presAssocID="{01AEFC4F-DEAC-4345-B13F-6C2492DDADD4}" presName="theInnerList" presStyleCnt="0"/>
      <dgm:spPr/>
    </dgm:pt>
    <dgm:pt modelId="{F63A6866-7477-423E-80B0-0C7E53D3D7A5}" type="pres">
      <dgm:prSet presAssocID="{12EB277B-93FD-49D4-A444-9C021FEE57A2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B6180C-A149-4232-AAAC-E7AC50BAA3B8}" type="pres">
      <dgm:prSet presAssocID="{01AEFC4F-DEAC-4345-B13F-6C2492DDADD4}" presName="aSpace" presStyleCnt="0"/>
      <dgm:spPr/>
    </dgm:pt>
    <dgm:pt modelId="{32C0EA3A-E711-4E80-83CE-92168ADFF0D4}" type="pres">
      <dgm:prSet presAssocID="{1CA24BF3-C624-432C-B6CF-AB2EE5C041AF}" presName="compNode" presStyleCnt="0"/>
      <dgm:spPr/>
    </dgm:pt>
    <dgm:pt modelId="{D0D1EF51-5D49-45C8-A7A8-53A3A3BAC909}" type="pres">
      <dgm:prSet presAssocID="{1CA24BF3-C624-432C-B6CF-AB2EE5C041AF}" presName="aNode" presStyleLbl="bgShp" presStyleIdx="1" presStyleCnt="3"/>
      <dgm:spPr/>
    </dgm:pt>
    <dgm:pt modelId="{F182692D-2237-4161-B6D4-0B3F15B2622B}" type="pres">
      <dgm:prSet presAssocID="{1CA24BF3-C624-432C-B6CF-AB2EE5C041AF}" presName="textNode" presStyleLbl="bgShp" presStyleIdx="1" presStyleCnt="3"/>
      <dgm:spPr/>
    </dgm:pt>
    <dgm:pt modelId="{080D9548-25BA-48E5-95B6-C6AD86898340}" type="pres">
      <dgm:prSet presAssocID="{1CA24BF3-C624-432C-B6CF-AB2EE5C041AF}" presName="compChildNode" presStyleCnt="0"/>
      <dgm:spPr/>
    </dgm:pt>
    <dgm:pt modelId="{DE4FD656-74CC-4F88-9827-2C550FA11761}" type="pres">
      <dgm:prSet presAssocID="{1CA24BF3-C624-432C-B6CF-AB2EE5C041AF}" presName="theInnerList" presStyleCnt="0"/>
      <dgm:spPr/>
    </dgm:pt>
    <dgm:pt modelId="{BB687199-648B-42D1-B2BB-0FE20CE96FCC}" type="pres">
      <dgm:prSet presAssocID="{2D6036F1-2378-403E-96B8-768FEEA4A15F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54C1CC-355A-4A5C-BD5E-3888BE390B00}" type="pres">
      <dgm:prSet presAssocID="{1CA24BF3-C624-432C-B6CF-AB2EE5C041AF}" presName="aSpace" presStyleCnt="0"/>
      <dgm:spPr/>
    </dgm:pt>
    <dgm:pt modelId="{E94D377E-1E17-492B-9C2A-A9F846E3FBB3}" type="pres">
      <dgm:prSet presAssocID="{E20A374E-2DDE-429A-A787-6D94E1B9106B}" presName="compNode" presStyleCnt="0"/>
      <dgm:spPr/>
    </dgm:pt>
    <dgm:pt modelId="{8AE31483-CEB6-4E5A-9419-DD8AD53404DA}" type="pres">
      <dgm:prSet presAssocID="{E20A374E-2DDE-429A-A787-6D94E1B9106B}" presName="aNode" presStyleLbl="bgShp" presStyleIdx="2" presStyleCnt="3"/>
      <dgm:spPr/>
    </dgm:pt>
    <dgm:pt modelId="{FAEC7F1C-26C2-4D67-99D5-49F043CB352E}" type="pres">
      <dgm:prSet presAssocID="{E20A374E-2DDE-429A-A787-6D94E1B9106B}" presName="textNode" presStyleLbl="bgShp" presStyleIdx="2" presStyleCnt="3"/>
      <dgm:spPr/>
    </dgm:pt>
    <dgm:pt modelId="{E673896F-F80F-440C-9398-34DD96CD33E2}" type="pres">
      <dgm:prSet presAssocID="{E20A374E-2DDE-429A-A787-6D94E1B9106B}" presName="compChildNode" presStyleCnt="0"/>
      <dgm:spPr/>
    </dgm:pt>
    <dgm:pt modelId="{47445C4E-0AB3-4138-9F87-22F2A8232745}" type="pres">
      <dgm:prSet presAssocID="{E20A374E-2DDE-429A-A787-6D94E1B9106B}" presName="theInnerList" presStyleCnt="0"/>
      <dgm:spPr/>
    </dgm:pt>
    <dgm:pt modelId="{584C737B-46C3-4490-95BD-66689F56A823}" type="pres">
      <dgm:prSet presAssocID="{3A92815A-8ED6-4414-99CA-D20153EDD403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BCF1B7C-04B2-4145-A269-4A0132081055}" type="presOf" srcId="{E20A374E-2DDE-429A-A787-6D94E1B9106B}" destId="{8AE31483-CEB6-4E5A-9419-DD8AD53404DA}" srcOrd="0" destOrd="0" presId="urn:microsoft.com/office/officeart/2005/8/layout/lProcess2"/>
    <dgm:cxn modelId="{06AA91B7-AA36-4422-9D8B-3B13EB35B6F5}" srcId="{DBE1C1D0-21C1-4239-9C59-A185F545111C}" destId="{1CA24BF3-C624-432C-B6CF-AB2EE5C041AF}" srcOrd="1" destOrd="0" parTransId="{7D22718D-65B4-4D11-9803-971E5968A9DA}" sibTransId="{C233F7D1-B5C4-44C9-BE5E-A44556579216}"/>
    <dgm:cxn modelId="{3386408A-DAC0-411F-A562-EEDA2722B1D8}" srcId="{1CA24BF3-C624-432C-B6CF-AB2EE5C041AF}" destId="{2D6036F1-2378-403E-96B8-768FEEA4A15F}" srcOrd="0" destOrd="0" parTransId="{24A35597-E859-45AD-AE0F-E79B5423F3C7}" sibTransId="{2986E9AB-F1DE-449D-89FB-E895A8DE14F2}"/>
    <dgm:cxn modelId="{747EAB06-034C-44B8-9A6D-0D1A752CFAB1}" type="presOf" srcId="{01AEFC4F-DEAC-4345-B13F-6C2492DDADD4}" destId="{DA434547-44DF-4B52-AE20-2CB13C937E30}" srcOrd="0" destOrd="0" presId="urn:microsoft.com/office/officeart/2005/8/layout/lProcess2"/>
    <dgm:cxn modelId="{56F8B6A7-A557-4491-BC4B-1CB41734E6FF}" type="presOf" srcId="{3A92815A-8ED6-4414-99CA-D20153EDD403}" destId="{584C737B-46C3-4490-95BD-66689F56A823}" srcOrd="0" destOrd="0" presId="urn:microsoft.com/office/officeart/2005/8/layout/lProcess2"/>
    <dgm:cxn modelId="{E7767559-7F38-48CD-A169-FDD257966692}" srcId="{01AEFC4F-DEAC-4345-B13F-6C2492DDADD4}" destId="{12EB277B-93FD-49D4-A444-9C021FEE57A2}" srcOrd="0" destOrd="0" parTransId="{92768916-62B7-4497-A97E-D55854E6A781}" sibTransId="{7D8190E2-399A-4AAD-BC87-A9ADCAD84668}"/>
    <dgm:cxn modelId="{1BACE63A-233F-4BB2-AC20-BD919E8AF5FE}" type="presOf" srcId="{12EB277B-93FD-49D4-A444-9C021FEE57A2}" destId="{F63A6866-7477-423E-80B0-0C7E53D3D7A5}" srcOrd="0" destOrd="0" presId="urn:microsoft.com/office/officeart/2005/8/layout/lProcess2"/>
    <dgm:cxn modelId="{5069E7ED-D275-451D-85A8-82318021E2E4}" type="presOf" srcId="{E20A374E-2DDE-429A-A787-6D94E1B9106B}" destId="{FAEC7F1C-26C2-4D67-99D5-49F043CB352E}" srcOrd="1" destOrd="0" presId="urn:microsoft.com/office/officeart/2005/8/layout/lProcess2"/>
    <dgm:cxn modelId="{2FD4B75F-CBDA-4B56-9520-6A84ECB1CB68}" srcId="{E20A374E-2DDE-429A-A787-6D94E1B9106B}" destId="{3A92815A-8ED6-4414-99CA-D20153EDD403}" srcOrd="0" destOrd="0" parTransId="{BD2557F3-ED2D-419F-92CE-AA77E7002AAB}" sibTransId="{DB80193A-3E9B-4E0E-95A8-06D018317F44}"/>
    <dgm:cxn modelId="{E1B6EFF6-5313-4ABF-B180-FAEFD3A4593A}" srcId="{DBE1C1D0-21C1-4239-9C59-A185F545111C}" destId="{E20A374E-2DDE-429A-A787-6D94E1B9106B}" srcOrd="2" destOrd="0" parTransId="{6DADC071-BEF2-44BF-B27F-C7F76D95D28F}" sibTransId="{94CA7B43-10C2-4D0B-B6C9-31BA2B457AFE}"/>
    <dgm:cxn modelId="{F2F59AB2-AFD9-41F9-94EB-C6585C0A9E69}" type="presOf" srcId="{1CA24BF3-C624-432C-B6CF-AB2EE5C041AF}" destId="{D0D1EF51-5D49-45C8-A7A8-53A3A3BAC909}" srcOrd="0" destOrd="0" presId="urn:microsoft.com/office/officeart/2005/8/layout/lProcess2"/>
    <dgm:cxn modelId="{A003BD2C-381B-48DA-97F3-7AD750B4640A}" type="presOf" srcId="{2D6036F1-2378-403E-96B8-768FEEA4A15F}" destId="{BB687199-648B-42D1-B2BB-0FE20CE96FCC}" srcOrd="0" destOrd="0" presId="urn:microsoft.com/office/officeart/2005/8/layout/lProcess2"/>
    <dgm:cxn modelId="{3AA40D26-3323-496E-87BE-5E86C039C357}" type="presOf" srcId="{1CA24BF3-C624-432C-B6CF-AB2EE5C041AF}" destId="{F182692D-2237-4161-B6D4-0B3F15B2622B}" srcOrd="1" destOrd="0" presId="urn:microsoft.com/office/officeart/2005/8/layout/lProcess2"/>
    <dgm:cxn modelId="{F104E47D-4E36-4D92-80A5-713EC63BD4B3}" type="presOf" srcId="{01AEFC4F-DEAC-4345-B13F-6C2492DDADD4}" destId="{ED212FFD-BCB3-4FD1-990A-B0B55714A944}" srcOrd="1" destOrd="0" presId="urn:microsoft.com/office/officeart/2005/8/layout/lProcess2"/>
    <dgm:cxn modelId="{E0BF72B0-E1B3-4799-B175-DB64B7F043CE}" srcId="{DBE1C1D0-21C1-4239-9C59-A185F545111C}" destId="{01AEFC4F-DEAC-4345-B13F-6C2492DDADD4}" srcOrd="0" destOrd="0" parTransId="{FD7E7897-3D06-4DB2-B87A-BE6B58B0F789}" sibTransId="{A346D0D3-4A19-43F6-BAB8-AF3AF696322C}"/>
    <dgm:cxn modelId="{D304A3BE-A845-4DBB-A3DF-6248CA074F97}" type="presOf" srcId="{DBE1C1D0-21C1-4239-9C59-A185F545111C}" destId="{0990C485-6D0E-4980-8F63-5DBEB6C36338}" srcOrd="0" destOrd="0" presId="urn:microsoft.com/office/officeart/2005/8/layout/lProcess2"/>
    <dgm:cxn modelId="{9EB78E39-8B0B-42E4-B97F-DD1C47523F44}" type="presParOf" srcId="{0990C485-6D0E-4980-8F63-5DBEB6C36338}" destId="{74B3BD6F-2C65-4E7B-86E3-277EF1D10E94}" srcOrd="0" destOrd="0" presId="urn:microsoft.com/office/officeart/2005/8/layout/lProcess2"/>
    <dgm:cxn modelId="{DF57E36E-315C-4A86-8B8A-8E18B6BB9E9F}" type="presParOf" srcId="{74B3BD6F-2C65-4E7B-86E3-277EF1D10E94}" destId="{DA434547-44DF-4B52-AE20-2CB13C937E30}" srcOrd="0" destOrd="0" presId="urn:microsoft.com/office/officeart/2005/8/layout/lProcess2"/>
    <dgm:cxn modelId="{2248E6D7-CF66-4463-AD08-32F1F3F0FD26}" type="presParOf" srcId="{74B3BD6F-2C65-4E7B-86E3-277EF1D10E94}" destId="{ED212FFD-BCB3-4FD1-990A-B0B55714A944}" srcOrd="1" destOrd="0" presId="urn:microsoft.com/office/officeart/2005/8/layout/lProcess2"/>
    <dgm:cxn modelId="{5CC9870E-CF3D-478E-B385-CF67A70E0CDB}" type="presParOf" srcId="{74B3BD6F-2C65-4E7B-86E3-277EF1D10E94}" destId="{06ABF0F6-D8E6-4B3E-BFE7-A63AA71681DD}" srcOrd="2" destOrd="0" presId="urn:microsoft.com/office/officeart/2005/8/layout/lProcess2"/>
    <dgm:cxn modelId="{73DB8CD7-1902-41B7-B753-41FE68D9E3B2}" type="presParOf" srcId="{06ABF0F6-D8E6-4B3E-BFE7-A63AA71681DD}" destId="{3CE19E1E-3E41-4F28-841D-6A307827BEF0}" srcOrd="0" destOrd="0" presId="urn:microsoft.com/office/officeart/2005/8/layout/lProcess2"/>
    <dgm:cxn modelId="{AF1C5A65-2E8B-43BD-961F-F2D1BB4A6D46}" type="presParOf" srcId="{3CE19E1E-3E41-4F28-841D-6A307827BEF0}" destId="{F63A6866-7477-423E-80B0-0C7E53D3D7A5}" srcOrd="0" destOrd="0" presId="urn:microsoft.com/office/officeart/2005/8/layout/lProcess2"/>
    <dgm:cxn modelId="{6AB95ED8-2346-4B63-8EC6-7E3B1B8B3858}" type="presParOf" srcId="{0990C485-6D0E-4980-8F63-5DBEB6C36338}" destId="{0FB6180C-A149-4232-AAAC-E7AC50BAA3B8}" srcOrd="1" destOrd="0" presId="urn:microsoft.com/office/officeart/2005/8/layout/lProcess2"/>
    <dgm:cxn modelId="{A405C741-9537-4D57-95A7-1B3C44B53028}" type="presParOf" srcId="{0990C485-6D0E-4980-8F63-5DBEB6C36338}" destId="{32C0EA3A-E711-4E80-83CE-92168ADFF0D4}" srcOrd="2" destOrd="0" presId="urn:microsoft.com/office/officeart/2005/8/layout/lProcess2"/>
    <dgm:cxn modelId="{0DA384D8-1137-4B28-B902-5446199C4B06}" type="presParOf" srcId="{32C0EA3A-E711-4E80-83CE-92168ADFF0D4}" destId="{D0D1EF51-5D49-45C8-A7A8-53A3A3BAC909}" srcOrd="0" destOrd="0" presId="urn:microsoft.com/office/officeart/2005/8/layout/lProcess2"/>
    <dgm:cxn modelId="{3138355F-EE6D-417B-BBAC-B1D354EB26A0}" type="presParOf" srcId="{32C0EA3A-E711-4E80-83CE-92168ADFF0D4}" destId="{F182692D-2237-4161-B6D4-0B3F15B2622B}" srcOrd="1" destOrd="0" presId="urn:microsoft.com/office/officeart/2005/8/layout/lProcess2"/>
    <dgm:cxn modelId="{6B459F65-5EFF-425D-B515-10F4401F715A}" type="presParOf" srcId="{32C0EA3A-E711-4E80-83CE-92168ADFF0D4}" destId="{080D9548-25BA-48E5-95B6-C6AD86898340}" srcOrd="2" destOrd="0" presId="urn:microsoft.com/office/officeart/2005/8/layout/lProcess2"/>
    <dgm:cxn modelId="{81FCA1BE-1718-4838-893A-CA1512F19C45}" type="presParOf" srcId="{080D9548-25BA-48E5-95B6-C6AD86898340}" destId="{DE4FD656-74CC-4F88-9827-2C550FA11761}" srcOrd="0" destOrd="0" presId="urn:microsoft.com/office/officeart/2005/8/layout/lProcess2"/>
    <dgm:cxn modelId="{98AC1685-58EF-4F82-8813-0597A9DB1231}" type="presParOf" srcId="{DE4FD656-74CC-4F88-9827-2C550FA11761}" destId="{BB687199-648B-42D1-B2BB-0FE20CE96FCC}" srcOrd="0" destOrd="0" presId="urn:microsoft.com/office/officeart/2005/8/layout/lProcess2"/>
    <dgm:cxn modelId="{77096A6D-28B2-4163-9441-C304E75F677E}" type="presParOf" srcId="{0990C485-6D0E-4980-8F63-5DBEB6C36338}" destId="{3254C1CC-355A-4A5C-BD5E-3888BE390B00}" srcOrd="3" destOrd="0" presId="urn:microsoft.com/office/officeart/2005/8/layout/lProcess2"/>
    <dgm:cxn modelId="{4ADE64BD-2896-4EEE-B74B-9374ACE88D4F}" type="presParOf" srcId="{0990C485-6D0E-4980-8F63-5DBEB6C36338}" destId="{E94D377E-1E17-492B-9C2A-A9F846E3FBB3}" srcOrd="4" destOrd="0" presId="urn:microsoft.com/office/officeart/2005/8/layout/lProcess2"/>
    <dgm:cxn modelId="{2024857D-2DA5-4A8C-96A8-770A3C9F6067}" type="presParOf" srcId="{E94D377E-1E17-492B-9C2A-A9F846E3FBB3}" destId="{8AE31483-CEB6-4E5A-9419-DD8AD53404DA}" srcOrd="0" destOrd="0" presId="urn:microsoft.com/office/officeart/2005/8/layout/lProcess2"/>
    <dgm:cxn modelId="{B8CA126E-448E-4B91-A0A4-870FDD54A636}" type="presParOf" srcId="{E94D377E-1E17-492B-9C2A-A9F846E3FBB3}" destId="{FAEC7F1C-26C2-4D67-99D5-49F043CB352E}" srcOrd="1" destOrd="0" presId="urn:microsoft.com/office/officeart/2005/8/layout/lProcess2"/>
    <dgm:cxn modelId="{B952899D-0316-43EF-A837-679509D8C6FB}" type="presParOf" srcId="{E94D377E-1E17-492B-9C2A-A9F846E3FBB3}" destId="{E673896F-F80F-440C-9398-34DD96CD33E2}" srcOrd="2" destOrd="0" presId="urn:microsoft.com/office/officeart/2005/8/layout/lProcess2"/>
    <dgm:cxn modelId="{72F7E7AA-95A5-4784-B991-A28C5EBA9BD3}" type="presParOf" srcId="{E673896F-F80F-440C-9398-34DD96CD33E2}" destId="{47445C4E-0AB3-4138-9F87-22F2A8232745}" srcOrd="0" destOrd="0" presId="urn:microsoft.com/office/officeart/2005/8/layout/lProcess2"/>
    <dgm:cxn modelId="{867B99D1-609E-4AA2-884F-B2F885DA8410}" type="presParOf" srcId="{47445C4E-0AB3-4138-9F87-22F2A8232745}" destId="{584C737B-46C3-4490-95BD-66689F56A823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BE1C1D0-21C1-4239-9C59-A185F545111C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AEFC4F-DEAC-4345-B13F-6C2492DDADD4}">
      <dgm:prSet phldrT="[Text]"/>
      <dgm:spPr/>
      <dgm:t>
        <a:bodyPr/>
        <a:lstStyle/>
        <a:p>
          <a:r>
            <a:rPr lang="en-US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REFLECTION 4-6</a:t>
          </a:r>
          <a:endParaRPr lang="en-US" b="1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D7E7897-3D06-4DB2-B87A-BE6B58B0F789}" type="parTrans" cxnId="{E0BF72B0-E1B3-4799-B175-DB64B7F043CE}">
      <dgm:prSet/>
      <dgm:spPr/>
      <dgm:t>
        <a:bodyPr/>
        <a:lstStyle/>
        <a:p>
          <a:endParaRPr lang="en-US"/>
        </a:p>
      </dgm:t>
    </dgm:pt>
    <dgm:pt modelId="{A346D0D3-4A19-43F6-BAB8-AF3AF696322C}" type="sibTrans" cxnId="{E0BF72B0-E1B3-4799-B175-DB64B7F043CE}">
      <dgm:prSet/>
      <dgm:spPr/>
      <dgm:t>
        <a:bodyPr/>
        <a:lstStyle/>
        <a:p>
          <a:endParaRPr lang="en-US"/>
        </a:p>
      </dgm:t>
    </dgm:pt>
    <dgm:pt modelId="{B76337E2-3341-487B-989C-FBDFDD3716FD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161FABA5-AD8B-482F-9B97-89DB448306C4}" type="parTrans" cxnId="{3D36C352-46F7-4DAA-AF79-A1413222FA5B}">
      <dgm:prSet/>
      <dgm:spPr/>
      <dgm:t>
        <a:bodyPr/>
        <a:lstStyle/>
        <a:p>
          <a:endParaRPr lang="en-US"/>
        </a:p>
      </dgm:t>
    </dgm:pt>
    <dgm:pt modelId="{F8393749-24A6-469D-B8BE-D80E5E560866}" type="sibTrans" cxnId="{3D36C352-46F7-4DAA-AF79-A1413222FA5B}">
      <dgm:prSet/>
      <dgm:spPr/>
      <dgm:t>
        <a:bodyPr/>
        <a:lstStyle/>
        <a:p>
          <a:endParaRPr lang="en-US"/>
        </a:p>
      </dgm:t>
    </dgm:pt>
    <dgm:pt modelId="{1CA24BF3-C624-432C-B6CF-AB2EE5C041AF}">
      <dgm:prSet phldrT="[Text]"/>
      <dgm:spPr/>
      <dgm:t>
        <a:bodyPr/>
        <a:lstStyle/>
        <a:p>
          <a:r>
            <a:rPr lang="en-US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COLLEGIALITY 16-18</a:t>
          </a:r>
          <a:endParaRPr lang="en-US" b="1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D22718D-65B4-4D11-9803-971E5968A9DA}" type="parTrans" cxnId="{06AA91B7-AA36-4422-9D8B-3B13EB35B6F5}">
      <dgm:prSet/>
      <dgm:spPr/>
      <dgm:t>
        <a:bodyPr/>
        <a:lstStyle/>
        <a:p>
          <a:endParaRPr lang="en-US"/>
        </a:p>
      </dgm:t>
    </dgm:pt>
    <dgm:pt modelId="{C233F7D1-B5C4-44C9-BE5E-A44556579216}" type="sibTrans" cxnId="{06AA91B7-AA36-4422-9D8B-3B13EB35B6F5}">
      <dgm:prSet/>
      <dgm:spPr/>
      <dgm:t>
        <a:bodyPr/>
        <a:lstStyle/>
        <a:p>
          <a:endParaRPr lang="en-US"/>
        </a:p>
      </dgm:t>
    </dgm:pt>
    <dgm:pt modelId="{DD758B19-6546-485C-9665-1CC3E30FD5C9}">
      <dgm:prSet phldrT="[Text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AE3FBD62-748B-48BA-94EA-C6DB5BCEEB7F}" type="parTrans" cxnId="{7E9049ED-03A6-4855-ADE2-496CC4B89886}">
      <dgm:prSet/>
      <dgm:spPr/>
      <dgm:t>
        <a:bodyPr/>
        <a:lstStyle/>
        <a:p>
          <a:endParaRPr lang="en-US"/>
        </a:p>
      </dgm:t>
    </dgm:pt>
    <dgm:pt modelId="{B21AFBF9-0A6C-4584-A54A-1E251530FB49}" type="sibTrans" cxnId="{7E9049ED-03A6-4855-ADE2-496CC4B89886}">
      <dgm:prSet/>
      <dgm:spPr/>
      <dgm:t>
        <a:bodyPr/>
        <a:lstStyle/>
        <a:p>
          <a:endParaRPr lang="en-US"/>
        </a:p>
      </dgm:t>
    </dgm:pt>
    <dgm:pt modelId="{E20A374E-2DDE-429A-A787-6D94E1B9106B}">
      <dgm:prSet phldrT="[Text]"/>
      <dgm:spPr/>
      <dgm:t>
        <a:bodyPr/>
        <a:lstStyle/>
        <a:p>
          <a:r>
            <a:rPr lang="en-US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SHARED EXPERTISE 10-12</a:t>
          </a:r>
          <a:endParaRPr lang="en-US" b="1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ADC071-BEF2-44BF-B27F-C7F76D95D28F}" type="parTrans" cxnId="{E1B6EFF6-5313-4ABF-B180-FAEFD3A4593A}">
      <dgm:prSet/>
      <dgm:spPr/>
      <dgm:t>
        <a:bodyPr/>
        <a:lstStyle/>
        <a:p>
          <a:endParaRPr lang="en-US"/>
        </a:p>
      </dgm:t>
    </dgm:pt>
    <dgm:pt modelId="{94CA7B43-10C2-4D0B-B6C9-31BA2B457AFE}" type="sibTrans" cxnId="{E1B6EFF6-5313-4ABF-B180-FAEFD3A4593A}">
      <dgm:prSet/>
      <dgm:spPr/>
      <dgm:t>
        <a:bodyPr/>
        <a:lstStyle/>
        <a:p>
          <a:endParaRPr lang="en-US"/>
        </a:p>
      </dgm:t>
    </dgm:pt>
    <dgm:pt modelId="{87D7EDBF-BD98-40F6-8E34-BC2E2569F46A}">
      <dgm:prSet phldrT="[Text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4D61BD7F-BD96-4C2A-BD9D-1370B6DACC4E}" type="parTrans" cxnId="{2D6EE5BE-F32D-4CE1-A2F6-17FD6F7146F5}">
      <dgm:prSet/>
      <dgm:spPr/>
      <dgm:t>
        <a:bodyPr/>
        <a:lstStyle/>
        <a:p>
          <a:endParaRPr lang="en-US"/>
        </a:p>
      </dgm:t>
    </dgm:pt>
    <dgm:pt modelId="{947461F5-BE26-43A1-8C26-9E9BC104A750}" type="sibTrans" cxnId="{2D6EE5BE-F32D-4CE1-A2F6-17FD6F7146F5}">
      <dgm:prSet/>
      <dgm:spPr/>
      <dgm:t>
        <a:bodyPr/>
        <a:lstStyle/>
        <a:p>
          <a:endParaRPr lang="en-US"/>
        </a:p>
      </dgm:t>
    </dgm:pt>
    <dgm:pt modelId="{0990C485-6D0E-4980-8F63-5DBEB6C36338}" type="pres">
      <dgm:prSet presAssocID="{DBE1C1D0-21C1-4239-9C59-A185F545111C}" presName="theList" presStyleCnt="0">
        <dgm:presLayoutVars>
          <dgm:dir/>
          <dgm:animLvl val="lvl"/>
          <dgm:resizeHandles val="exact"/>
        </dgm:presLayoutVars>
      </dgm:prSet>
      <dgm:spPr/>
    </dgm:pt>
    <dgm:pt modelId="{74B3BD6F-2C65-4E7B-86E3-277EF1D10E94}" type="pres">
      <dgm:prSet presAssocID="{01AEFC4F-DEAC-4345-B13F-6C2492DDADD4}" presName="compNode" presStyleCnt="0"/>
      <dgm:spPr/>
    </dgm:pt>
    <dgm:pt modelId="{DA434547-44DF-4B52-AE20-2CB13C937E30}" type="pres">
      <dgm:prSet presAssocID="{01AEFC4F-DEAC-4345-B13F-6C2492DDADD4}" presName="aNode" presStyleLbl="bgShp" presStyleIdx="0" presStyleCnt="3"/>
      <dgm:spPr/>
    </dgm:pt>
    <dgm:pt modelId="{ED212FFD-BCB3-4FD1-990A-B0B55714A944}" type="pres">
      <dgm:prSet presAssocID="{01AEFC4F-DEAC-4345-B13F-6C2492DDADD4}" presName="textNode" presStyleLbl="bgShp" presStyleIdx="0" presStyleCnt="3"/>
      <dgm:spPr/>
    </dgm:pt>
    <dgm:pt modelId="{06ABF0F6-D8E6-4B3E-BFE7-A63AA71681DD}" type="pres">
      <dgm:prSet presAssocID="{01AEFC4F-DEAC-4345-B13F-6C2492DDADD4}" presName="compChildNode" presStyleCnt="0"/>
      <dgm:spPr/>
    </dgm:pt>
    <dgm:pt modelId="{3CE19E1E-3E41-4F28-841D-6A307827BEF0}" type="pres">
      <dgm:prSet presAssocID="{01AEFC4F-DEAC-4345-B13F-6C2492DDADD4}" presName="theInnerList" presStyleCnt="0"/>
      <dgm:spPr/>
    </dgm:pt>
    <dgm:pt modelId="{00BA0D68-4642-4E40-AEB7-B5CA0488212E}" type="pres">
      <dgm:prSet presAssocID="{B76337E2-3341-487B-989C-FBDFDD3716FD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B6180C-A149-4232-AAAC-E7AC50BAA3B8}" type="pres">
      <dgm:prSet presAssocID="{01AEFC4F-DEAC-4345-B13F-6C2492DDADD4}" presName="aSpace" presStyleCnt="0"/>
      <dgm:spPr/>
    </dgm:pt>
    <dgm:pt modelId="{32C0EA3A-E711-4E80-83CE-92168ADFF0D4}" type="pres">
      <dgm:prSet presAssocID="{1CA24BF3-C624-432C-B6CF-AB2EE5C041AF}" presName="compNode" presStyleCnt="0"/>
      <dgm:spPr/>
    </dgm:pt>
    <dgm:pt modelId="{D0D1EF51-5D49-45C8-A7A8-53A3A3BAC909}" type="pres">
      <dgm:prSet presAssocID="{1CA24BF3-C624-432C-B6CF-AB2EE5C041AF}" presName="aNode" presStyleLbl="bgShp" presStyleIdx="1" presStyleCnt="3"/>
      <dgm:spPr/>
    </dgm:pt>
    <dgm:pt modelId="{F182692D-2237-4161-B6D4-0B3F15B2622B}" type="pres">
      <dgm:prSet presAssocID="{1CA24BF3-C624-432C-B6CF-AB2EE5C041AF}" presName="textNode" presStyleLbl="bgShp" presStyleIdx="1" presStyleCnt="3"/>
      <dgm:spPr/>
    </dgm:pt>
    <dgm:pt modelId="{080D9548-25BA-48E5-95B6-C6AD86898340}" type="pres">
      <dgm:prSet presAssocID="{1CA24BF3-C624-432C-B6CF-AB2EE5C041AF}" presName="compChildNode" presStyleCnt="0"/>
      <dgm:spPr/>
    </dgm:pt>
    <dgm:pt modelId="{DE4FD656-74CC-4F88-9827-2C550FA11761}" type="pres">
      <dgm:prSet presAssocID="{1CA24BF3-C624-432C-B6CF-AB2EE5C041AF}" presName="theInnerList" presStyleCnt="0"/>
      <dgm:spPr/>
    </dgm:pt>
    <dgm:pt modelId="{36944DE5-5A83-4F1A-944F-679FF9FD85B3}" type="pres">
      <dgm:prSet presAssocID="{DD758B19-6546-485C-9665-1CC3E30FD5C9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54C1CC-355A-4A5C-BD5E-3888BE390B00}" type="pres">
      <dgm:prSet presAssocID="{1CA24BF3-C624-432C-B6CF-AB2EE5C041AF}" presName="aSpace" presStyleCnt="0"/>
      <dgm:spPr/>
    </dgm:pt>
    <dgm:pt modelId="{E94D377E-1E17-492B-9C2A-A9F846E3FBB3}" type="pres">
      <dgm:prSet presAssocID="{E20A374E-2DDE-429A-A787-6D94E1B9106B}" presName="compNode" presStyleCnt="0"/>
      <dgm:spPr/>
    </dgm:pt>
    <dgm:pt modelId="{8AE31483-CEB6-4E5A-9419-DD8AD53404DA}" type="pres">
      <dgm:prSet presAssocID="{E20A374E-2DDE-429A-A787-6D94E1B9106B}" presName="aNode" presStyleLbl="bgShp" presStyleIdx="2" presStyleCnt="3"/>
      <dgm:spPr/>
    </dgm:pt>
    <dgm:pt modelId="{FAEC7F1C-26C2-4D67-99D5-49F043CB352E}" type="pres">
      <dgm:prSet presAssocID="{E20A374E-2DDE-429A-A787-6D94E1B9106B}" presName="textNode" presStyleLbl="bgShp" presStyleIdx="2" presStyleCnt="3"/>
      <dgm:spPr/>
    </dgm:pt>
    <dgm:pt modelId="{E673896F-F80F-440C-9398-34DD96CD33E2}" type="pres">
      <dgm:prSet presAssocID="{E20A374E-2DDE-429A-A787-6D94E1B9106B}" presName="compChildNode" presStyleCnt="0"/>
      <dgm:spPr/>
    </dgm:pt>
    <dgm:pt modelId="{47445C4E-0AB3-4138-9F87-22F2A8232745}" type="pres">
      <dgm:prSet presAssocID="{E20A374E-2DDE-429A-A787-6D94E1B9106B}" presName="theInnerList" presStyleCnt="0"/>
      <dgm:spPr/>
    </dgm:pt>
    <dgm:pt modelId="{0C8D9730-45FA-47A4-97FE-D555944D8D81}" type="pres">
      <dgm:prSet presAssocID="{87D7EDBF-BD98-40F6-8E34-BC2E2569F46A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E1CB7E1-850E-43E0-B1A6-6E2D7CE471D7}" type="presOf" srcId="{B76337E2-3341-487B-989C-FBDFDD3716FD}" destId="{00BA0D68-4642-4E40-AEB7-B5CA0488212E}" srcOrd="0" destOrd="0" presId="urn:microsoft.com/office/officeart/2005/8/layout/lProcess2"/>
    <dgm:cxn modelId="{7E9049ED-03A6-4855-ADE2-496CC4B89886}" srcId="{1CA24BF3-C624-432C-B6CF-AB2EE5C041AF}" destId="{DD758B19-6546-485C-9665-1CC3E30FD5C9}" srcOrd="0" destOrd="0" parTransId="{AE3FBD62-748B-48BA-94EA-C6DB5BCEEB7F}" sibTransId="{B21AFBF9-0A6C-4584-A54A-1E251530FB49}"/>
    <dgm:cxn modelId="{06AA91B7-AA36-4422-9D8B-3B13EB35B6F5}" srcId="{DBE1C1D0-21C1-4239-9C59-A185F545111C}" destId="{1CA24BF3-C624-432C-B6CF-AB2EE5C041AF}" srcOrd="1" destOrd="0" parTransId="{7D22718D-65B4-4D11-9803-971E5968A9DA}" sibTransId="{C233F7D1-B5C4-44C9-BE5E-A44556579216}"/>
    <dgm:cxn modelId="{B96E53E4-DF74-497E-B0BA-7544C8F9792C}" type="presOf" srcId="{DBE1C1D0-21C1-4239-9C59-A185F545111C}" destId="{0990C485-6D0E-4980-8F63-5DBEB6C36338}" srcOrd="0" destOrd="0" presId="urn:microsoft.com/office/officeart/2005/8/layout/lProcess2"/>
    <dgm:cxn modelId="{8F3F01DA-1803-4617-A9C5-B4E7EC611B2B}" type="presOf" srcId="{1CA24BF3-C624-432C-B6CF-AB2EE5C041AF}" destId="{D0D1EF51-5D49-45C8-A7A8-53A3A3BAC909}" srcOrd="0" destOrd="0" presId="urn:microsoft.com/office/officeart/2005/8/layout/lProcess2"/>
    <dgm:cxn modelId="{EEBF4B64-ABF9-490C-82AD-6A882655EC73}" type="presOf" srcId="{01AEFC4F-DEAC-4345-B13F-6C2492DDADD4}" destId="{ED212FFD-BCB3-4FD1-990A-B0B55714A944}" srcOrd="1" destOrd="0" presId="urn:microsoft.com/office/officeart/2005/8/layout/lProcess2"/>
    <dgm:cxn modelId="{D5086453-2B43-4E44-9086-72AAE46511BA}" type="presOf" srcId="{01AEFC4F-DEAC-4345-B13F-6C2492DDADD4}" destId="{DA434547-44DF-4B52-AE20-2CB13C937E30}" srcOrd="0" destOrd="0" presId="urn:microsoft.com/office/officeart/2005/8/layout/lProcess2"/>
    <dgm:cxn modelId="{67B0F193-5078-45B5-9177-4805AFD42201}" type="presOf" srcId="{DD758B19-6546-485C-9665-1CC3E30FD5C9}" destId="{36944DE5-5A83-4F1A-944F-679FF9FD85B3}" srcOrd="0" destOrd="0" presId="urn:microsoft.com/office/officeart/2005/8/layout/lProcess2"/>
    <dgm:cxn modelId="{8F47B4CF-E995-4E65-B01D-DE1206AD0E79}" type="presOf" srcId="{E20A374E-2DDE-429A-A787-6D94E1B9106B}" destId="{8AE31483-CEB6-4E5A-9419-DD8AD53404DA}" srcOrd="0" destOrd="0" presId="urn:microsoft.com/office/officeart/2005/8/layout/lProcess2"/>
    <dgm:cxn modelId="{3D36C352-46F7-4DAA-AF79-A1413222FA5B}" srcId="{01AEFC4F-DEAC-4345-B13F-6C2492DDADD4}" destId="{B76337E2-3341-487B-989C-FBDFDD3716FD}" srcOrd="0" destOrd="0" parTransId="{161FABA5-AD8B-482F-9B97-89DB448306C4}" sibTransId="{F8393749-24A6-469D-B8BE-D80E5E560866}"/>
    <dgm:cxn modelId="{2D6EE5BE-F32D-4CE1-A2F6-17FD6F7146F5}" srcId="{E20A374E-2DDE-429A-A787-6D94E1B9106B}" destId="{87D7EDBF-BD98-40F6-8E34-BC2E2569F46A}" srcOrd="0" destOrd="0" parTransId="{4D61BD7F-BD96-4C2A-BD9D-1370B6DACC4E}" sibTransId="{947461F5-BE26-43A1-8C26-9E9BC104A750}"/>
    <dgm:cxn modelId="{98375E32-EF8E-4C06-A287-71B5D42793D5}" type="presOf" srcId="{E20A374E-2DDE-429A-A787-6D94E1B9106B}" destId="{FAEC7F1C-26C2-4D67-99D5-49F043CB352E}" srcOrd="1" destOrd="0" presId="urn:microsoft.com/office/officeart/2005/8/layout/lProcess2"/>
    <dgm:cxn modelId="{2A8DE37C-A0D7-44F6-B588-95B6650E3EB8}" type="presOf" srcId="{1CA24BF3-C624-432C-B6CF-AB2EE5C041AF}" destId="{F182692D-2237-4161-B6D4-0B3F15B2622B}" srcOrd="1" destOrd="0" presId="urn:microsoft.com/office/officeart/2005/8/layout/lProcess2"/>
    <dgm:cxn modelId="{E1B6EFF6-5313-4ABF-B180-FAEFD3A4593A}" srcId="{DBE1C1D0-21C1-4239-9C59-A185F545111C}" destId="{E20A374E-2DDE-429A-A787-6D94E1B9106B}" srcOrd="2" destOrd="0" parTransId="{6DADC071-BEF2-44BF-B27F-C7F76D95D28F}" sibTransId="{94CA7B43-10C2-4D0B-B6C9-31BA2B457AFE}"/>
    <dgm:cxn modelId="{E85E4F79-ADFA-4C37-800D-E77A0CA99DE8}" type="presOf" srcId="{87D7EDBF-BD98-40F6-8E34-BC2E2569F46A}" destId="{0C8D9730-45FA-47A4-97FE-D555944D8D81}" srcOrd="0" destOrd="0" presId="urn:microsoft.com/office/officeart/2005/8/layout/lProcess2"/>
    <dgm:cxn modelId="{E0BF72B0-E1B3-4799-B175-DB64B7F043CE}" srcId="{DBE1C1D0-21C1-4239-9C59-A185F545111C}" destId="{01AEFC4F-DEAC-4345-B13F-6C2492DDADD4}" srcOrd="0" destOrd="0" parTransId="{FD7E7897-3D06-4DB2-B87A-BE6B58B0F789}" sibTransId="{A346D0D3-4A19-43F6-BAB8-AF3AF696322C}"/>
    <dgm:cxn modelId="{6D4CFCA4-60FE-4A27-97F5-447B1D5CE638}" type="presParOf" srcId="{0990C485-6D0E-4980-8F63-5DBEB6C36338}" destId="{74B3BD6F-2C65-4E7B-86E3-277EF1D10E94}" srcOrd="0" destOrd="0" presId="urn:microsoft.com/office/officeart/2005/8/layout/lProcess2"/>
    <dgm:cxn modelId="{87682771-DB47-45E7-A7E0-8842D778837F}" type="presParOf" srcId="{74B3BD6F-2C65-4E7B-86E3-277EF1D10E94}" destId="{DA434547-44DF-4B52-AE20-2CB13C937E30}" srcOrd="0" destOrd="0" presId="urn:microsoft.com/office/officeart/2005/8/layout/lProcess2"/>
    <dgm:cxn modelId="{D0221DC3-92B4-47CB-B1BF-02896E632946}" type="presParOf" srcId="{74B3BD6F-2C65-4E7B-86E3-277EF1D10E94}" destId="{ED212FFD-BCB3-4FD1-990A-B0B55714A944}" srcOrd="1" destOrd="0" presId="urn:microsoft.com/office/officeart/2005/8/layout/lProcess2"/>
    <dgm:cxn modelId="{D333CB66-37AB-498F-B310-2CF4D9C8F6D9}" type="presParOf" srcId="{74B3BD6F-2C65-4E7B-86E3-277EF1D10E94}" destId="{06ABF0F6-D8E6-4B3E-BFE7-A63AA71681DD}" srcOrd="2" destOrd="0" presId="urn:microsoft.com/office/officeart/2005/8/layout/lProcess2"/>
    <dgm:cxn modelId="{26AB30E0-DF8B-468C-BC72-B1206EC2AC9A}" type="presParOf" srcId="{06ABF0F6-D8E6-4B3E-BFE7-A63AA71681DD}" destId="{3CE19E1E-3E41-4F28-841D-6A307827BEF0}" srcOrd="0" destOrd="0" presId="urn:microsoft.com/office/officeart/2005/8/layout/lProcess2"/>
    <dgm:cxn modelId="{ED1EEDBB-05F2-4A96-93EF-3FD5C1342981}" type="presParOf" srcId="{3CE19E1E-3E41-4F28-841D-6A307827BEF0}" destId="{00BA0D68-4642-4E40-AEB7-B5CA0488212E}" srcOrd="0" destOrd="0" presId="urn:microsoft.com/office/officeart/2005/8/layout/lProcess2"/>
    <dgm:cxn modelId="{C1A079C4-8F6B-494F-B2E0-421CD98F2A7F}" type="presParOf" srcId="{0990C485-6D0E-4980-8F63-5DBEB6C36338}" destId="{0FB6180C-A149-4232-AAAC-E7AC50BAA3B8}" srcOrd="1" destOrd="0" presId="urn:microsoft.com/office/officeart/2005/8/layout/lProcess2"/>
    <dgm:cxn modelId="{88222C7C-4F1D-4842-8278-D95F30B30039}" type="presParOf" srcId="{0990C485-6D0E-4980-8F63-5DBEB6C36338}" destId="{32C0EA3A-E711-4E80-83CE-92168ADFF0D4}" srcOrd="2" destOrd="0" presId="urn:microsoft.com/office/officeart/2005/8/layout/lProcess2"/>
    <dgm:cxn modelId="{55DF3112-F1C0-449C-937A-FA9062036E00}" type="presParOf" srcId="{32C0EA3A-E711-4E80-83CE-92168ADFF0D4}" destId="{D0D1EF51-5D49-45C8-A7A8-53A3A3BAC909}" srcOrd="0" destOrd="0" presId="urn:microsoft.com/office/officeart/2005/8/layout/lProcess2"/>
    <dgm:cxn modelId="{146A6850-0627-4E65-8287-52F356E620C2}" type="presParOf" srcId="{32C0EA3A-E711-4E80-83CE-92168ADFF0D4}" destId="{F182692D-2237-4161-B6D4-0B3F15B2622B}" srcOrd="1" destOrd="0" presId="urn:microsoft.com/office/officeart/2005/8/layout/lProcess2"/>
    <dgm:cxn modelId="{0045562C-776C-4E7C-9071-C874E7963308}" type="presParOf" srcId="{32C0EA3A-E711-4E80-83CE-92168ADFF0D4}" destId="{080D9548-25BA-48E5-95B6-C6AD86898340}" srcOrd="2" destOrd="0" presId="urn:microsoft.com/office/officeart/2005/8/layout/lProcess2"/>
    <dgm:cxn modelId="{58E9172E-6AB4-4201-A259-5101D0F2BF98}" type="presParOf" srcId="{080D9548-25BA-48E5-95B6-C6AD86898340}" destId="{DE4FD656-74CC-4F88-9827-2C550FA11761}" srcOrd="0" destOrd="0" presId="urn:microsoft.com/office/officeart/2005/8/layout/lProcess2"/>
    <dgm:cxn modelId="{ED0978C7-D3C1-4841-BFFB-4D27456406B4}" type="presParOf" srcId="{DE4FD656-74CC-4F88-9827-2C550FA11761}" destId="{36944DE5-5A83-4F1A-944F-679FF9FD85B3}" srcOrd="0" destOrd="0" presId="urn:microsoft.com/office/officeart/2005/8/layout/lProcess2"/>
    <dgm:cxn modelId="{3F723E9C-2821-455F-A941-2E8D1E146EBA}" type="presParOf" srcId="{0990C485-6D0E-4980-8F63-5DBEB6C36338}" destId="{3254C1CC-355A-4A5C-BD5E-3888BE390B00}" srcOrd="3" destOrd="0" presId="urn:microsoft.com/office/officeart/2005/8/layout/lProcess2"/>
    <dgm:cxn modelId="{BAED0A94-D97C-40A1-AD07-CFC96052E989}" type="presParOf" srcId="{0990C485-6D0E-4980-8F63-5DBEB6C36338}" destId="{E94D377E-1E17-492B-9C2A-A9F846E3FBB3}" srcOrd="4" destOrd="0" presId="urn:microsoft.com/office/officeart/2005/8/layout/lProcess2"/>
    <dgm:cxn modelId="{24C464A6-F66D-448A-80BC-A3606B4A9CCC}" type="presParOf" srcId="{E94D377E-1E17-492B-9C2A-A9F846E3FBB3}" destId="{8AE31483-CEB6-4E5A-9419-DD8AD53404DA}" srcOrd="0" destOrd="0" presId="urn:microsoft.com/office/officeart/2005/8/layout/lProcess2"/>
    <dgm:cxn modelId="{48B14819-61FD-479B-8075-7A36F4CB062A}" type="presParOf" srcId="{E94D377E-1E17-492B-9C2A-A9F846E3FBB3}" destId="{FAEC7F1C-26C2-4D67-99D5-49F043CB352E}" srcOrd="1" destOrd="0" presId="urn:microsoft.com/office/officeart/2005/8/layout/lProcess2"/>
    <dgm:cxn modelId="{C608FC52-D729-4196-A4EE-8E330406F82E}" type="presParOf" srcId="{E94D377E-1E17-492B-9C2A-A9F846E3FBB3}" destId="{E673896F-F80F-440C-9398-34DD96CD33E2}" srcOrd="2" destOrd="0" presId="urn:microsoft.com/office/officeart/2005/8/layout/lProcess2"/>
    <dgm:cxn modelId="{716E7EFC-0064-43F7-A2FB-197B07CD4A1A}" type="presParOf" srcId="{E673896F-F80F-440C-9398-34DD96CD33E2}" destId="{47445C4E-0AB3-4138-9F87-22F2A8232745}" srcOrd="0" destOrd="0" presId="urn:microsoft.com/office/officeart/2005/8/layout/lProcess2"/>
    <dgm:cxn modelId="{3B39341D-237A-4648-A375-4449E8827414}" type="presParOf" srcId="{47445C4E-0AB3-4138-9F87-22F2A8232745}" destId="{0C8D9730-45FA-47A4-97FE-D555944D8D81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434547-44DF-4B52-AE20-2CB13C937E30}">
      <dsp:nvSpPr>
        <dsp:cNvPr id="0" name=""/>
        <dsp:cNvSpPr/>
      </dsp:nvSpPr>
      <dsp:spPr>
        <a:xfrm>
          <a:off x="967" y="0"/>
          <a:ext cx="2515195" cy="266253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COURAGE AND INITIATIVE</a:t>
          </a:r>
          <a:endParaRPr lang="en-US" sz="22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67" y="0"/>
        <a:ext cx="2515195" cy="798760"/>
      </dsp:txXfrm>
    </dsp:sp>
    <dsp:sp modelId="{F63A6866-7477-423E-80B0-0C7E53D3D7A5}">
      <dsp:nvSpPr>
        <dsp:cNvPr id="0" name=""/>
        <dsp:cNvSpPr/>
      </dsp:nvSpPr>
      <dsp:spPr>
        <a:xfrm>
          <a:off x="252486" y="798760"/>
          <a:ext cx="2012156" cy="173064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123825" rIns="16510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303175" y="849449"/>
        <a:ext cx="1910778" cy="1629269"/>
      </dsp:txXfrm>
    </dsp:sp>
    <dsp:sp modelId="{D0D1EF51-5D49-45C8-A7A8-53A3A3BAC909}">
      <dsp:nvSpPr>
        <dsp:cNvPr id="0" name=""/>
        <dsp:cNvSpPr/>
      </dsp:nvSpPr>
      <dsp:spPr>
        <a:xfrm>
          <a:off x="2704802" y="0"/>
          <a:ext cx="2515195" cy="266253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INTELLECTUAL PERSEVERANCE</a:t>
          </a:r>
          <a:endParaRPr lang="en-US" sz="22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04802" y="0"/>
        <a:ext cx="2515195" cy="798760"/>
      </dsp:txXfrm>
    </dsp:sp>
    <dsp:sp modelId="{BB687199-648B-42D1-B2BB-0FE20CE96FCC}">
      <dsp:nvSpPr>
        <dsp:cNvPr id="0" name=""/>
        <dsp:cNvSpPr/>
      </dsp:nvSpPr>
      <dsp:spPr>
        <a:xfrm>
          <a:off x="2956321" y="798760"/>
          <a:ext cx="2012156" cy="173064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123825" rIns="16510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3007010" y="849449"/>
        <a:ext cx="1910778" cy="1629269"/>
      </dsp:txXfrm>
    </dsp:sp>
    <dsp:sp modelId="{8AE31483-CEB6-4E5A-9419-DD8AD53404DA}">
      <dsp:nvSpPr>
        <dsp:cNvPr id="0" name=""/>
        <dsp:cNvSpPr/>
      </dsp:nvSpPr>
      <dsp:spPr>
        <a:xfrm>
          <a:off x="5408637" y="0"/>
          <a:ext cx="2515195" cy="266253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SEEKING UNDERSTANDING</a:t>
          </a:r>
          <a:endParaRPr lang="en-US" sz="22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408637" y="0"/>
        <a:ext cx="2515195" cy="798760"/>
      </dsp:txXfrm>
    </dsp:sp>
    <dsp:sp modelId="{584C737B-46C3-4490-95BD-66689F56A823}">
      <dsp:nvSpPr>
        <dsp:cNvPr id="0" name=""/>
        <dsp:cNvSpPr/>
      </dsp:nvSpPr>
      <dsp:spPr>
        <a:xfrm>
          <a:off x="5660156" y="798760"/>
          <a:ext cx="2012156" cy="173064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123825" rIns="16510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5710845" y="849449"/>
        <a:ext cx="1910778" cy="16292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434547-44DF-4B52-AE20-2CB13C937E30}">
      <dsp:nvSpPr>
        <dsp:cNvPr id="0" name=""/>
        <dsp:cNvSpPr/>
      </dsp:nvSpPr>
      <dsp:spPr>
        <a:xfrm>
          <a:off x="976" y="0"/>
          <a:ext cx="2539379" cy="258633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REFLECTION</a:t>
          </a:r>
          <a:endParaRPr lang="en-US" sz="23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76" y="0"/>
        <a:ext cx="2539379" cy="775900"/>
      </dsp:txXfrm>
    </dsp:sp>
    <dsp:sp modelId="{00BA0D68-4642-4E40-AEB7-B5CA0488212E}">
      <dsp:nvSpPr>
        <dsp:cNvPr id="0" name=""/>
        <dsp:cNvSpPr/>
      </dsp:nvSpPr>
      <dsp:spPr>
        <a:xfrm>
          <a:off x="254914" y="775900"/>
          <a:ext cx="2031503" cy="168111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123825" rIns="16510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304152" y="825138"/>
        <a:ext cx="1933027" cy="1582642"/>
      </dsp:txXfrm>
    </dsp:sp>
    <dsp:sp modelId="{D0D1EF51-5D49-45C8-A7A8-53A3A3BAC909}">
      <dsp:nvSpPr>
        <dsp:cNvPr id="0" name=""/>
        <dsp:cNvSpPr/>
      </dsp:nvSpPr>
      <dsp:spPr>
        <a:xfrm>
          <a:off x="2730810" y="0"/>
          <a:ext cx="2539379" cy="258633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COLLEGIALITY</a:t>
          </a:r>
          <a:endParaRPr lang="en-US" sz="23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30810" y="0"/>
        <a:ext cx="2539379" cy="775900"/>
      </dsp:txXfrm>
    </dsp:sp>
    <dsp:sp modelId="{36944DE5-5A83-4F1A-944F-679FF9FD85B3}">
      <dsp:nvSpPr>
        <dsp:cNvPr id="0" name=""/>
        <dsp:cNvSpPr/>
      </dsp:nvSpPr>
      <dsp:spPr>
        <a:xfrm>
          <a:off x="2984748" y="775900"/>
          <a:ext cx="2031503" cy="168111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123825" rIns="16510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3033986" y="825138"/>
        <a:ext cx="1933027" cy="1582642"/>
      </dsp:txXfrm>
    </dsp:sp>
    <dsp:sp modelId="{8AE31483-CEB6-4E5A-9419-DD8AD53404DA}">
      <dsp:nvSpPr>
        <dsp:cNvPr id="0" name=""/>
        <dsp:cNvSpPr/>
      </dsp:nvSpPr>
      <dsp:spPr>
        <a:xfrm>
          <a:off x="5460643" y="0"/>
          <a:ext cx="2539379" cy="258633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SHARED EXPERTISE</a:t>
          </a:r>
          <a:endParaRPr lang="en-US" sz="23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460643" y="0"/>
        <a:ext cx="2539379" cy="775900"/>
      </dsp:txXfrm>
    </dsp:sp>
    <dsp:sp modelId="{0C8D9730-45FA-47A4-97FE-D555944D8D81}">
      <dsp:nvSpPr>
        <dsp:cNvPr id="0" name=""/>
        <dsp:cNvSpPr/>
      </dsp:nvSpPr>
      <dsp:spPr>
        <a:xfrm>
          <a:off x="5714581" y="775900"/>
          <a:ext cx="2031503" cy="168111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123825" rIns="16510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5763819" y="825138"/>
        <a:ext cx="1933027" cy="15826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434547-44DF-4B52-AE20-2CB13C937E30}">
      <dsp:nvSpPr>
        <dsp:cNvPr id="0" name=""/>
        <dsp:cNvSpPr/>
      </dsp:nvSpPr>
      <dsp:spPr>
        <a:xfrm>
          <a:off x="967" y="0"/>
          <a:ext cx="2515195" cy="266253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COURAGE AND INITIATIVE 1-3</a:t>
          </a:r>
          <a:endParaRPr lang="en-US" sz="20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67" y="0"/>
        <a:ext cx="2515195" cy="798760"/>
      </dsp:txXfrm>
    </dsp:sp>
    <dsp:sp modelId="{F63A6866-7477-423E-80B0-0C7E53D3D7A5}">
      <dsp:nvSpPr>
        <dsp:cNvPr id="0" name=""/>
        <dsp:cNvSpPr/>
      </dsp:nvSpPr>
      <dsp:spPr>
        <a:xfrm>
          <a:off x="252486" y="798760"/>
          <a:ext cx="2012156" cy="173064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123825" rIns="16510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303175" y="849449"/>
        <a:ext cx="1910778" cy="1629269"/>
      </dsp:txXfrm>
    </dsp:sp>
    <dsp:sp modelId="{D0D1EF51-5D49-45C8-A7A8-53A3A3BAC909}">
      <dsp:nvSpPr>
        <dsp:cNvPr id="0" name=""/>
        <dsp:cNvSpPr/>
      </dsp:nvSpPr>
      <dsp:spPr>
        <a:xfrm>
          <a:off x="2704802" y="0"/>
          <a:ext cx="2515195" cy="266253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INTELLECTUAL PERSEVERANCE 13-15 </a:t>
          </a:r>
          <a:endParaRPr lang="en-US" sz="20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04802" y="0"/>
        <a:ext cx="2515195" cy="798760"/>
      </dsp:txXfrm>
    </dsp:sp>
    <dsp:sp modelId="{BB687199-648B-42D1-B2BB-0FE20CE96FCC}">
      <dsp:nvSpPr>
        <dsp:cNvPr id="0" name=""/>
        <dsp:cNvSpPr/>
      </dsp:nvSpPr>
      <dsp:spPr>
        <a:xfrm>
          <a:off x="2956321" y="798760"/>
          <a:ext cx="2012156" cy="173064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123825" rIns="16510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3007010" y="849449"/>
        <a:ext cx="1910778" cy="1629269"/>
      </dsp:txXfrm>
    </dsp:sp>
    <dsp:sp modelId="{8AE31483-CEB6-4E5A-9419-DD8AD53404DA}">
      <dsp:nvSpPr>
        <dsp:cNvPr id="0" name=""/>
        <dsp:cNvSpPr/>
      </dsp:nvSpPr>
      <dsp:spPr>
        <a:xfrm>
          <a:off x="5408637" y="0"/>
          <a:ext cx="2515195" cy="266253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SEEKING UNDERSTANDING 7-9</a:t>
          </a:r>
          <a:endParaRPr lang="en-US" sz="20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408637" y="0"/>
        <a:ext cx="2515195" cy="798760"/>
      </dsp:txXfrm>
    </dsp:sp>
    <dsp:sp modelId="{584C737B-46C3-4490-95BD-66689F56A823}">
      <dsp:nvSpPr>
        <dsp:cNvPr id="0" name=""/>
        <dsp:cNvSpPr/>
      </dsp:nvSpPr>
      <dsp:spPr>
        <a:xfrm>
          <a:off x="5660156" y="798760"/>
          <a:ext cx="2012156" cy="173064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123825" rIns="16510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5710845" y="849449"/>
        <a:ext cx="1910778" cy="162926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434547-44DF-4B52-AE20-2CB13C937E30}">
      <dsp:nvSpPr>
        <dsp:cNvPr id="0" name=""/>
        <dsp:cNvSpPr/>
      </dsp:nvSpPr>
      <dsp:spPr>
        <a:xfrm>
          <a:off x="976" y="0"/>
          <a:ext cx="2539379" cy="258633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REFLECTION 4-6</a:t>
          </a:r>
          <a:endParaRPr lang="en-US" sz="21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76" y="0"/>
        <a:ext cx="2539379" cy="775900"/>
      </dsp:txXfrm>
    </dsp:sp>
    <dsp:sp modelId="{00BA0D68-4642-4E40-AEB7-B5CA0488212E}">
      <dsp:nvSpPr>
        <dsp:cNvPr id="0" name=""/>
        <dsp:cNvSpPr/>
      </dsp:nvSpPr>
      <dsp:spPr>
        <a:xfrm>
          <a:off x="254914" y="775900"/>
          <a:ext cx="2031503" cy="168111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123825" rIns="16510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304152" y="825138"/>
        <a:ext cx="1933027" cy="1582642"/>
      </dsp:txXfrm>
    </dsp:sp>
    <dsp:sp modelId="{D0D1EF51-5D49-45C8-A7A8-53A3A3BAC909}">
      <dsp:nvSpPr>
        <dsp:cNvPr id="0" name=""/>
        <dsp:cNvSpPr/>
      </dsp:nvSpPr>
      <dsp:spPr>
        <a:xfrm>
          <a:off x="2730810" y="0"/>
          <a:ext cx="2539379" cy="258633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COLLEGIALITY 16-18</a:t>
          </a:r>
          <a:endParaRPr lang="en-US" sz="21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30810" y="0"/>
        <a:ext cx="2539379" cy="775900"/>
      </dsp:txXfrm>
    </dsp:sp>
    <dsp:sp modelId="{36944DE5-5A83-4F1A-944F-679FF9FD85B3}">
      <dsp:nvSpPr>
        <dsp:cNvPr id="0" name=""/>
        <dsp:cNvSpPr/>
      </dsp:nvSpPr>
      <dsp:spPr>
        <a:xfrm>
          <a:off x="2984748" y="775900"/>
          <a:ext cx="2031503" cy="168111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123825" rIns="16510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3033986" y="825138"/>
        <a:ext cx="1933027" cy="1582642"/>
      </dsp:txXfrm>
    </dsp:sp>
    <dsp:sp modelId="{8AE31483-CEB6-4E5A-9419-DD8AD53404DA}">
      <dsp:nvSpPr>
        <dsp:cNvPr id="0" name=""/>
        <dsp:cNvSpPr/>
      </dsp:nvSpPr>
      <dsp:spPr>
        <a:xfrm>
          <a:off x="5460643" y="0"/>
          <a:ext cx="2539379" cy="258633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SHARED EXPERTISE 10-12</a:t>
          </a:r>
          <a:endParaRPr lang="en-US" sz="21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460643" y="0"/>
        <a:ext cx="2539379" cy="775900"/>
      </dsp:txXfrm>
    </dsp:sp>
    <dsp:sp modelId="{0C8D9730-45FA-47A4-97FE-D555944D8D81}">
      <dsp:nvSpPr>
        <dsp:cNvPr id="0" name=""/>
        <dsp:cNvSpPr/>
      </dsp:nvSpPr>
      <dsp:spPr>
        <a:xfrm>
          <a:off x="5714581" y="775900"/>
          <a:ext cx="2031503" cy="168111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123825" rIns="16510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/>
        </a:p>
      </dsp:txBody>
      <dsp:txXfrm>
        <a:off x="5763819" y="825138"/>
        <a:ext cx="1933027" cy="15826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A290B-A2EF-4BE3-BE9A-6D7488FF09E1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0F3CB4-C2FF-4512-9999-F4BFDC6508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459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476F-AB32-4025-AFE6-849B389EE112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E70C-74D6-4389-869A-A6660EDB9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079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476F-AB32-4025-AFE6-849B389EE112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E70C-74D6-4389-869A-A6660EDB9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908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476F-AB32-4025-AFE6-849B389EE112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E70C-74D6-4389-869A-A6660EDB9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011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476F-AB32-4025-AFE6-849B389EE112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E70C-74D6-4389-869A-A6660EDB9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126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476F-AB32-4025-AFE6-849B389EE112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E70C-74D6-4389-869A-A6660EDB9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391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476F-AB32-4025-AFE6-849B389EE112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E70C-74D6-4389-869A-A6660EDB9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086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476F-AB32-4025-AFE6-849B389EE112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E70C-74D6-4389-869A-A6660EDB9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125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476F-AB32-4025-AFE6-849B389EE112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E70C-74D6-4389-869A-A6660EDB9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70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476F-AB32-4025-AFE6-849B389EE112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E70C-74D6-4389-869A-A6660EDB9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040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476F-AB32-4025-AFE6-849B389EE112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E70C-74D6-4389-869A-A6660EDB9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878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476F-AB32-4025-AFE6-849B389EE112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E70C-74D6-4389-869A-A6660EDB9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455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2476F-AB32-4025-AFE6-849B389EE112}" type="datetimeFigureOut">
              <a:rPr lang="en-US" smtClean="0"/>
              <a:t>9/12/2011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47E70C-74D6-4389-869A-A6660EDB9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33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441859905"/>
              </p:ext>
            </p:extLst>
          </p:nvPr>
        </p:nvGraphicFramePr>
        <p:xfrm>
          <a:off x="609600" y="304800"/>
          <a:ext cx="7924800" cy="26625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077490395"/>
              </p:ext>
            </p:extLst>
          </p:nvPr>
        </p:nvGraphicFramePr>
        <p:xfrm>
          <a:off x="685800" y="3890665"/>
          <a:ext cx="8001000" cy="258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Rectangle 6"/>
          <p:cNvSpPr/>
          <p:nvPr/>
        </p:nvSpPr>
        <p:spPr>
          <a:xfrm>
            <a:off x="59559" y="2967335"/>
            <a:ext cx="9024908" cy="92333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ASSESSING OUR DISPOSITIONS</a:t>
            </a:r>
            <a:endParaRPr 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09600" y="6356350"/>
            <a:ext cx="8153400" cy="365125"/>
          </a:xfrm>
        </p:spPr>
        <p:txBody>
          <a:bodyPr/>
          <a:lstStyle/>
          <a:p>
            <a:r>
              <a:rPr lang="en-US" dirty="0" smtClean="0"/>
              <a:t>Communities for Learning: Leading Lasting Change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00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660985679"/>
              </p:ext>
            </p:extLst>
          </p:nvPr>
        </p:nvGraphicFramePr>
        <p:xfrm>
          <a:off x="609600" y="304800"/>
          <a:ext cx="7924800" cy="26625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090772374"/>
              </p:ext>
            </p:extLst>
          </p:nvPr>
        </p:nvGraphicFramePr>
        <p:xfrm>
          <a:off x="685800" y="3890665"/>
          <a:ext cx="8001000" cy="258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Rectangle 6"/>
          <p:cNvSpPr/>
          <p:nvPr/>
        </p:nvSpPr>
        <p:spPr>
          <a:xfrm>
            <a:off x="59559" y="2967335"/>
            <a:ext cx="9024908" cy="92333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ASSESSING OUR DISPOSITIONS</a:t>
            </a:r>
            <a:endParaRPr 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09600" y="6400800"/>
            <a:ext cx="8153400" cy="320675"/>
          </a:xfrm>
        </p:spPr>
        <p:txBody>
          <a:bodyPr/>
          <a:lstStyle/>
          <a:p>
            <a:r>
              <a:rPr lang="en-US" dirty="0" smtClean="0"/>
              <a:t>The Dispositions of Practice: ©Communities for Learning: Leading Lasting Change®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31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55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angelastockman</dc:creator>
  <cp:lastModifiedBy>angelastockman</cp:lastModifiedBy>
  <cp:revision>3</cp:revision>
  <dcterms:created xsi:type="dcterms:W3CDTF">2011-09-13T01:03:52Z</dcterms:created>
  <dcterms:modified xsi:type="dcterms:W3CDTF">2011-09-13T01:21:40Z</dcterms:modified>
</cp:coreProperties>
</file>